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341" autoAdjust="0"/>
  </p:normalViewPr>
  <p:slideViewPr>
    <p:cSldViewPr snapToGrid="0" snapToObjects="1">
      <p:cViewPr>
        <p:scale>
          <a:sx n="68" d="100"/>
          <a:sy n="68" d="100"/>
        </p:scale>
        <p:origin x="744" y="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A7D78-1787-B34B-BB26-5B540C001265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0B8FD947-F0BA-2E45-B9C0-E321E7008CB1}">
      <dgm:prSet phldrT="[テキスト]"/>
      <dgm:spPr/>
      <dgm:t>
        <a:bodyPr/>
        <a:lstStyle/>
        <a:p>
          <a:r>
            <a:rPr kumimoji="1" lang="ja-JP" altLang="en-US" dirty="0" smtClean="0"/>
            <a:t>メーガーの３つの質問</a:t>
          </a:r>
          <a:endParaRPr kumimoji="1" lang="ja-JP" altLang="en-US" dirty="0"/>
        </a:p>
      </dgm:t>
    </dgm:pt>
    <dgm:pt modelId="{6313826B-D3D0-A146-BB5A-9F182C98E151}" type="parTrans" cxnId="{AD45690A-FD49-6A4A-8DA5-A9F483DD274C}">
      <dgm:prSet/>
      <dgm:spPr/>
      <dgm:t>
        <a:bodyPr/>
        <a:lstStyle/>
        <a:p>
          <a:endParaRPr kumimoji="1" lang="ja-JP" altLang="en-US"/>
        </a:p>
      </dgm:t>
    </dgm:pt>
    <dgm:pt modelId="{D4AFEC1B-3F52-3742-82C3-1D21B2B549F6}" type="sibTrans" cxnId="{AD45690A-FD49-6A4A-8DA5-A9F483DD274C}">
      <dgm:prSet/>
      <dgm:spPr/>
      <dgm:t>
        <a:bodyPr/>
        <a:lstStyle/>
        <a:p>
          <a:endParaRPr kumimoji="1" lang="ja-JP" altLang="en-US"/>
        </a:p>
      </dgm:t>
    </dgm:pt>
    <dgm:pt modelId="{1E3F2A62-FC43-3343-9029-9A5B1B4E123F}">
      <dgm:prSet phldrT="[テキスト]"/>
      <dgm:spPr/>
      <dgm:t>
        <a:bodyPr/>
        <a:lstStyle/>
        <a:p>
          <a:r>
            <a:rPr kumimoji="1" lang="en-US" altLang="ja-JP" dirty="0" smtClean="0"/>
            <a:t>Where am I going?</a:t>
          </a:r>
          <a:endParaRPr kumimoji="1" lang="ja-JP" altLang="en-US" dirty="0"/>
        </a:p>
      </dgm:t>
    </dgm:pt>
    <dgm:pt modelId="{C6C601B5-47DC-5043-BBC5-82D1EAC1D1D2}" type="parTrans" cxnId="{C639A84D-1C57-2841-AE93-FF1E87DE5858}">
      <dgm:prSet/>
      <dgm:spPr/>
      <dgm:t>
        <a:bodyPr/>
        <a:lstStyle/>
        <a:p>
          <a:endParaRPr kumimoji="1" lang="ja-JP" altLang="en-US"/>
        </a:p>
      </dgm:t>
    </dgm:pt>
    <dgm:pt modelId="{877BBA30-0A50-7C4B-8518-9B3AAF7DC820}" type="sibTrans" cxnId="{C639A84D-1C57-2841-AE93-FF1E87DE5858}">
      <dgm:prSet/>
      <dgm:spPr/>
      <dgm:t>
        <a:bodyPr/>
        <a:lstStyle/>
        <a:p>
          <a:endParaRPr kumimoji="1" lang="ja-JP" altLang="en-US"/>
        </a:p>
      </dgm:t>
    </dgm:pt>
    <dgm:pt modelId="{E5EB25CD-0918-0741-99F3-5B3FA7EFD9AE}">
      <dgm:prSet phldrT="[テキスト]"/>
      <dgm:spPr/>
      <dgm:t>
        <a:bodyPr/>
        <a:lstStyle/>
        <a:p>
          <a:r>
            <a:rPr kumimoji="1" lang="en-US" altLang="ja-JP" dirty="0" smtClean="0"/>
            <a:t>How do I know when I get there?</a:t>
          </a:r>
          <a:endParaRPr kumimoji="1" lang="ja-JP" altLang="en-US" dirty="0"/>
        </a:p>
      </dgm:t>
    </dgm:pt>
    <dgm:pt modelId="{4591B680-EC3C-C74B-A1E3-692799D6DDC4}" type="parTrans" cxnId="{F0C562AF-26D4-9A49-8FE9-975B608CFC2C}">
      <dgm:prSet/>
      <dgm:spPr/>
      <dgm:t>
        <a:bodyPr/>
        <a:lstStyle/>
        <a:p>
          <a:endParaRPr kumimoji="1" lang="ja-JP" altLang="en-US"/>
        </a:p>
      </dgm:t>
    </dgm:pt>
    <dgm:pt modelId="{2D40E2FE-38BC-DD49-AA5B-6D631489023B}" type="sibTrans" cxnId="{F0C562AF-26D4-9A49-8FE9-975B608CFC2C}">
      <dgm:prSet/>
      <dgm:spPr/>
      <dgm:t>
        <a:bodyPr/>
        <a:lstStyle/>
        <a:p>
          <a:endParaRPr kumimoji="1" lang="ja-JP" altLang="en-US"/>
        </a:p>
      </dgm:t>
    </dgm:pt>
    <dgm:pt modelId="{13FF0AB5-616E-C146-BEBA-5AA79D20185F}">
      <dgm:prSet phldrT="[テキスト]"/>
      <dgm:spPr/>
      <dgm:t>
        <a:bodyPr/>
        <a:lstStyle/>
        <a:p>
          <a:r>
            <a:rPr kumimoji="1" lang="ja-JP" altLang="en-US" dirty="0" smtClean="0"/>
            <a:t>授業</a:t>
          </a:r>
          <a:br>
            <a:rPr kumimoji="1" lang="ja-JP" altLang="en-US" dirty="0" smtClean="0"/>
          </a:br>
          <a:r>
            <a:rPr kumimoji="1" lang="ja-JP" altLang="en-US" dirty="0" smtClean="0"/>
            <a:t>パッケージ</a:t>
          </a:r>
          <a:endParaRPr kumimoji="1" lang="ja-JP" altLang="en-US" dirty="0"/>
        </a:p>
      </dgm:t>
    </dgm:pt>
    <dgm:pt modelId="{F2106999-42AA-D34D-BA63-6B24E6274F9B}" type="parTrans" cxnId="{F6751CC8-8927-D240-A764-D4406315A66E}">
      <dgm:prSet/>
      <dgm:spPr/>
      <dgm:t>
        <a:bodyPr/>
        <a:lstStyle/>
        <a:p>
          <a:endParaRPr kumimoji="1" lang="ja-JP" altLang="en-US"/>
        </a:p>
      </dgm:t>
    </dgm:pt>
    <dgm:pt modelId="{B8544508-E3EF-D04E-AF04-C7BC853C83CD}" type="sibTrans" cxnId="{F6751CC8-8927-D240-A764-D4406315A66E}">
      <dgm:prSet/>
      <dgm:spPr/>
      <dgm:t>
        <a:bodyPr/>
        <a:lstStyle/>
        <a:p>
          <a:endParaRPr kumimoji="1" lang="ja-JP" altLang="en-US"/>
        </a:p>
      </dgm:t>
    </dgm:pt>
    <dgm:pt modelId="{40D79286-3019-7646-9CC5-FACA4F16ABCC}">
      <dgm:prSet phldrT="[テキスト]"/>
      <dgm:spPr/>
      <dgm:t>
        <a:bodyPr/>
        <a:lstStyle/>
        <a:p>
          <a:r>
            <a:rPr kumimoji="1" lang="ja-JP" altLang="en-US" dirty="0" smtClean="0"/>
            <a:t>課題分析図</a:t>
          </a:r>
          <a:endParaRPr kumimoji="1" lang="ja-JP" altLang="en-US" dirty="0"/>
        </a:p>
      </dgm:t>
    </dgm:pt>
    <dgm:pt modelId="{85500F58-8644-C24C-96E2-3EC6E37E1DE7}" type="parTrans" cxnId="{CC30A496-76BA-6645-942C-1187D1F4879E}">
      <dgm:prSet/>
      <dgm:spPr/>
      <dgm:t>
        <a:bodyPr/>
        <a:lstStyle/>
        <a:p>
          <a:endParaRPr kumimoji="1" lang="ja-JP" altLang="en-US"/>
        </a:p>
      </dgm:t>
    </dgm:pt>
    <dgm:pt modelId="{110FEEDC-4226-2743-BA95-90DCBF239735}" type="sibTrans" cxnId="{CC30A496-76BA-6645-942C-1187D1F4879E}">
      <dgm:prSet/>
      <dgm:spPr/>
      <dgm:t>
        <a:bodyPr/>
        <a:lstStyle/>
        <a:p>
          <a:endParaRPr kumimoji="1" lang="ja-JP" altLang="en-US"/>
        </a:p>
      </dgm:t>
    </dgm:pt>
    <dgm:pt modelId="{5F3B47FF-FC25-0345-9670-5FA3AFE9EEDC}">
      <dgm:prSet phldrT="[テキスト]"/>
      <dgm:spPr/>
      <dgm:t>
        <a:bodyPr/>
        <a:lstStyle/>
        <a:p>
          <a:r>
            <a:rPr kumimoji="1" lang="ja-JP" altLang="en-US" dirty="0" smtClean="0"/>
            <a:t>評価計画</a:t>
          </a:r>
        </a:p>
      </dgm:t>
    </dgm:pt>
    <dgm:pt modelId="{580DFB3C-C909-DF4F-8EA9-376C128964B4}" type="parTrans" cxnId="{84C174D5-A986-AF4D-8C29-02BDFE44D43C}">
      <dgm:prSet/>
      <dgm:spPr/>
      <dgm:t>
        <a:bodyPr/>
        <a:lstStyle/>
        <a:p>
          <a:endParaRPr kumimoji="1" lang="ja-JP" altLang="en-US"/>
        </a:p>
      </dgm:t>
    </dgm:pt>
    <dgm:pt modelId="{10BBFB9F-D1F1-5F48-95A8-49E8979CDFE3}" type="sibTrans" cxnId="{84C174D5-A986-AF4D-8C29-02BDFE44D43C}">
      <dgm:prSet/>
      <dgm:spPr/>
      <dgm:t>
        <a:bodyPr/>
        <a:lstStyle/>
        <a:p>
          <a:endParaRPr kumimoji="1" lang="ja-JP" altLang="en-US"/>
        </a:p>
      </dgm:t>
    </dgm:pt>
    <dgm:pt modelId="{B1EB501A-AD1D-3C4C-B684-250ED1E99D60}">
      <dgm:prSet phldrT="[テキスト]"/>
      <dgm:spPr/>
      <dgm:t>
        <a:bodyPr/>
        <a:lstStyle/>
        <a:p>
          <a:r>
            <a:rPr kumimoji="1" lang="ja-JP" altLang="en-US" smtClean="0"/>
            <a:t>つけたい授業力</a:t>
          </a:r>
          <a:endParaRPr kumimoji="1" lang="ja-JP" altLang="en-US" dirty="0"/>
        </a:p>
      </dgm:t>
    </dgm:pt>
    <dgm:pt modelId="{14B4F9F3-516E-2C4C-B90C-E738FF8AC0AE}" type="parTrans" cxnId="{45DE129C-0EAB-6647-898E-1CE68B4D843D}">
      <dgm:prSet/>
      <dgm:spPr/>
      <dgm:t>
        <a:bodyPr/>
        <a:lstStyle/>
        <a:p>
          <a:endParaRPr kumimoji="1" lang="ja-JP" altLang="en-US"/>
        </a:p>
      </dgm:t>
    </dgm:pt>
    <dgm:pt modelId="{A366F2DC-59F0-294E-BD81-10C4A7C2113C}" type="sibTrans" cxnId="{45DE129C-0EAB-6647-898E-1CE68B4D843D}">
      <dgm:prSet/>
      <dgm:spPr/>
      <dgm:t>
        <a:bodyPr/>
        <a:lstStyle/>
        <a:p>
          <a:endParaRPr kumimoji="1" lang="ja-JP" altLang="en-US"/>
        </a:p>
      </dgm:t>
    </dgm:pt>
    <dgm:pt modelId="{FE4E062E-D3BE-CE4B-A593-E7CDC6E32889}">
      <dgm:prSet phldrT="[テキスト]"/>
      <dgm:spPr/>
      <dgm:t>
        <a:bodyPr/>
        <a:lstStyle/>
        <a:p>
          <a:r>
            <a:rPr kumimoji="1" lang="en-US" altLang="ja-JP" dirty="0" smtClean="0"/>
            <a:t>How do I get there?</a:t>
          </a:r>
          <a:endParaRPr kumimoji="1" lang="ja-JP" altLang="en-US" dirty="0"/>
        </a:p>
      </dgm:t>
    </dgm:pt>
    <dgm:pt modelId="{B55F63DB-56F9-F542-99C8-B424B2F41B73}" type="parTrans" cxnId="{953F82AE-AA0F-8643-AE23-444283458A0D}">
      <dgm:prSet/>
      <dgm:spPr/>
      <dgm:t>
        <a:bodyPr/>
        <a:lstStyle/>
        <a:p>
          <a:endParaRPr kumimoji="1" lang="ja-JP" altLang="en-US"/>
        </a:p>
      </dgm:t>
    </dgm:pt>
    <dgm:pt modelId="{622DF3F6-8923-704F-B093-6C403739EFFD}" type="sibTrans" cxnId="{953F82AE-AA0F-8643-AE23-444283458A0D}">
      <dgm:prSet/>
      <dgm:spPr/>
      <dgm:t>
        <a:bodyPr/>
        <a:lstStyle/>
        <a:p>
          <a:endParaRPr kumimoji="1" lang="ja-JP" altLang="en-US"/>
        </a:p>
      </dgm:t>
    </dgm:pt>
    <dgm:pt modelId="{ADBAB023-5827-8140-9D68-DBE0D4F62F85}">
      <dgm:prSet phldrT="[テキスト]"/>
      <dgm:spPr/>
      <dgm:t>
        <a:bodyPr/>
        <a:lstStyle/>
        <a:p>
          <a:r>
            <a:rPr kumimoji="1" lang="ja-JP" altLang="en-US" dirty="0" smtClean="0"/>
            <a:t>教材・指導案</a:t>
          </a:r>
        </a:p>
      </dgm:t>
    </dgm:pt>
    <dgm:pt modelId="{236FDD97-0DAC-2B4A-B927-A8D966ADE8E1}" type="parTrans" cxnId="{FA93A816-82F3-204C-9E13-FF6EC4084E1C}">
      <dgm:prSet/>
      <dgm:spPr/>
      <dgm:t>
        <a:bodyPr/>
        <a:lstStyle/>
        <a:p>
          <a:endParaRPr kumimoji="1" lang="ja-JP" altLang="en-US"/>
        </a:p>
      </dgm:t>
    </dgm:pt>
    <dgm:pt modelId="{8858CE8E-BC3C-EB4E-8E3B-5847963BCA72}" type="sibTrans" cxnId="{FA93A816-82F3-204C-9E13-FF6EC4084E1C}">
      <dgm:prSet/>
      <dgm:spPr/>
      <dgm:t>
        <a:bodyPr/>
        <a:lstStyle/>
        <a:p>
          <a:endParaRPr kumimoji="1" lang="ja-JP" altLang="en-US"/>
        </a:p>
      </dgm:t>
    </dgm:pt>
    <dgm:pt modelId="{94B8A076-11E4-6D42-9067-E212CD2063C8}">
      <dgm:prSet phldrT="[テキスト]"/>
      <dgm:spPr/>
      <dgm:t>
        <a:bodyPr/>
        <a:lstStyle/>
        <a:p>
          <a:r>
            <a:rPr kumimoji="1" lang="ja-JP" altLang="en-US" dirty="0" smtClean="0"/>
            <a:t>目標を明確にする力</a:t>
          </a:r>
          <a:endParaRPr kumimoji="1" lang="ja-JP" altLang="en-US" dirty="0"/>
        </a:p>
      </dgm:t>
    </dgm:pt>
    <dgm:pt modelId="{4FD4E4F6-2D30-3544-B729-455BE7C0C96F}" type="parTrans" cxnId="{B1332150-03EB-6847-93D6-500B30BA78AC}">
      <dgm:prSet/>
      <dgm:spPr/>
      <dgm:t>
        <a:bodyPr/>
        <a:lstStyle/>
        <a:p>
          <a:endParaRPr kumimoji="1" lang="ja-JP" altLang="en-US"/>
        </a:p>
      </dgm:t>
    </dgm:pt>
    <dgm:pt modelId="{A6622DEC-F678-E340-B64C-95A9C8CB8442}" type="sibTrans" cxnId="{B1332150-03EB-6847-93D6-500B30BA78AC}">
      <dgm:prSet/>
      <dgm:spPr/>
      <dgm:t>
        <a:bodyPr/>
        <a:lstStyle/>
        <a:p>
          <a:endParaRPr kumimoji="1" lang="ja-JP" altLang="en-US"/>
        </a:p>
      </dgm:t>
    </dgm:pt>
    <dgm:pt modelId="{7AF2A1D6-CEC9-CF40-BF43-3A39101E2E84}">
      <dgm:prSet phldrT="[テキスト]"/>
      <dgm:spPr/>
      <dgm:t>
        <a:bodyPr/>
        <a:lstStyle/>
        <a:p>
          <a:r>
            <a:rPr kumimoji="1" lang="ja-JP" altLang="en-US" dirty="0" smtClean="0"/>
            <a:t>学習を評価する力</a:t>
          </a:r>
          <a:endParaRPr kumimoji="1" lang="ja-JP" altLang="en-US" dirty="0"/>
        </a:p>
      </dgm:t>
    </dgm:pt>
    <dgm:pt modelId="{85C2DBD8-B840-E54E-A1A8-B5302FFFBCD1}" type="parTrans" cxnId="{CD5003AD-7EE0-2546-9931-4BE569F738A9}">
      <dgm:prSet/>
      <dgm:spPr/>
      <dgm:t>
        <a:bodyPr/>
        <a:lstStyle/>
        <a:p>
          <a:endParaRPr kumimoji="1" lang="ja-JP" altLang="en-US"/>
        </a:p>
      </dgm:t>
    </dgm:pt>
    <dgm:pt modelId="{52E36AB4-8F67-F24A-A2A0-3894558BDE12}" type="sibTrans" cxnId="{CD5003AD-7EE0-2546-9931-4BE569F738A9}">
      <dgm:prSet/>
      <dgm:spPr/>
      <dgm:t>
        <a:bodyPr/>
        <a:lstStyle/>
        <a:p>
          <a:endParaRPr kumimoji="1" lang="ja-JP" altLang="en-US"/>
        </a:p>
      </dgm:t>
    </dgm:pt>
    <dgm:pt modelId="{6F37D90B-45E9-5A40-A8A2-56DB61081C35}">
      <dgm:prSet phldrT="[テキスト]"/>
      <dgm:spPr/>
      <dgm:t>
        <a:bodyPr/>
        <a:lstStyle/>
        <a:p>
          <a:r>
            <a:rPr kumimoji="1" lang="ja-JP" altLang="en-US" dirty="0" smtClean="0"/>
            <a:t>授業の作戦を練る力</a:t>
          </a:r>
          <a:endParaRPr kumimoji="1" lang="ja-JP" altLang="en-US" dirty="0"/>
        </a:p>
      </dgm:t>
    </dgm:pt>
    <dgm:pt modelId="{065AE5A9-95B6-7648-80FD-39EC6CA43E0B}" type="parTrans" cxnId="{B214DB18-5496-2B47-8239-931C359AD8B4}">
      <dgm:prSet/>
      <dgm:spPr/>
      <dgm:t>
        <a:bodyPr/>
        <a:lstStyle/>
        <a:p>
          <a:endParaRPr kumimoji="1" lang="ja-JP" altLang="en-US"/>
        </a:p>
      </dgm:t>
    </dgm:pt>
    <dgm:pt modelId="{EBA071E8-2AE0-C849-91F8-A5ECFBFEE5CA}" type="sibTrans" cxnId="{B214DB18-5496-2B47-8239-931C359AD8B4}">
      <dgm:prSet/>
      <dgm:spPr/>
      <dgm:t>
        <a:bodyPr/>
        <a:lstStyle/>
        <a:p>
          <a:endParaRPr kumimoji="1" lang="ja-JP" altLang="en-US"/>
        </a:p>
      </dgm:t>
    </dgm:pt>
    <dgm:pt modelId="{98AA240D-8AE1-7748-B378-5CC95F5DC807}" type="pres">
      <dgm:prSet presAssocID="{828A7D78-1787-B34B-BB26-5B540C0012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12F6E7E3-C2D9-A84C-808C-DC4510A6B79D}" type="pres">
      <dgm:prSet presAssocID="{0B8FD947-F0BA-2E45-B9C0-E321E7008CB1}" presName="root" presStyleCnt="0"/>
      <dgm:spPr/>
    </dgm:pt>
    <dgm:pt modelId="{E0D59BEB-32BB-A248-8946-703FE53596E7}" type="pres">
      <dgm:prSet presAssocID="{0B8FD947-F0BA-2E45-B9C0-E321E7008CB1}" presName="rootComposite" presStyleCnt="0"/>
      <dgm:spPr/>
    </dgm:pt>
    <dgm:pt modelId="{7E839C5A-6095-6049-9493-5157AF1AADAE}" type="pres">
      <dgm:prSet presAssocID="{0B8FD947-F0BA-2E45-B9C0-E321E7008CB1}" presName="rootText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D76C981B-0C38-7348-B242-9566650D7B25}" type="pres">
      <dgm:prSet presAssocID="{0B8FD947-F0BA-2E45-B9C0-E321E7008CB1}" presName="rootConnector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BCCE70C9-13C8-EC43-B113-0A9B3762A283}" type="pres">
      <dgm:prSet presAssocID="{0B8FD947-F0BA-2E45-B9C0-E321E7008CB1}" presName="childShape" presStyleCnt="0"/>
      <dgm:spPr/>
    </dgm:pt>
    <dgm:pt modelId="{44761D56-2327-5A43-B0DC-F6AB8E009B0A}" type="pres">
      <dgm:prSet presAssocID="{C6C601B5-47DC-5043-BBC5-82D1EAC1D1D2}" presName="Name13" presStyleLbl="parChTrans1D2" presStyleIdx="0" presStyleCnt="9"/>
      <dgm:spPr/>
      <dgm:t>
        <a:bodyPr/>
        <a:lstStyle/>
        <a:p>
          <a:endParaRPr kumimoji="1" lang="ja-JP" altLang="en-US"/>
        </a:p>
      </dgm:t>
    </dgm:pt>
    <dgm:pt modelId="{03E7CC43-EB3B-394D-BBA6-9AB19C427B80}" type="pres">
      <dgm:prSet presAssocID="{1E3F2A62-FC43-3343-9029-9A5B1B4E123F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7C1D70C-2422-BA4C-B162-F32C052BB3F5}" type="pres">
      <dgm:prSet presAssocID="{4591B680-EC3C-C74B-A1E3-692799D6DDC4}" presName="Name13" presStyleLbl="parChTrans1D2" presStyleIdx="1" presStyleCnt="9"/>
      <dgm:spPr/>
      <dgm:t>
        <a:bodyPr/>
        <a:lstStyle/>
        <a:p>
          <a:endParaRPr kumimoji="1" lang="ja-JP" altLang="en-US"/>
        </a:p>
      </dgm:t>
    </dgm:pt>
    <dgm:pt modelId="{93A87707-084C-594C-B6B8-6F6CC1CDD108}" type="pres">
      <dgm:prSet presAssocID="{E5EB25CD-0918-0741-99F3-5B3FA7EFD9AE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DB69977-FDE9-2149-9607-C434F39C1BF5}" type="pres">
      <dgm:prSet presAssocID="{B55F63DB-56F9-F542-99C8-B424B2F41B73}" presName="Name13" presStyleLbl="parChTrans1D2" presStyleIdx="2" presStyleCnt="9"/>
      <dgm:spPr/>
      <dgm:t>
        <a:bodyPr/>
        <a:lstStyle/>
        <a:p>
          <a:endParaRPr kumimoji="1" lang="ja-JP" altLang="en-US"/>
        </a:p>
      </dgm:t>
    </dgm:pt>
    <dgm:pt modelId="{AB204BC9-FBCC-DB40-A49F-24EB2D1D2F18}" type="pres">
      <dgm:prSet presAssocID="{FE4E062E-D3BE-CE4B-A593-E7CDC6E32889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ACAB776-3FEB-5444-8548-5A70FAD0A533}" type="pres">
      <dgm:prSet presAssocID="{13FF0AB5-616E-C146-BEBA-5AA79D20185F}" presName="root" presStyleCnt="0"/>
      <dgm:spPr/>
    </dgm:pt>
    <dgm:pt modelId="{BE698955-3F64-6B41-8057-F131B2D6E2F2}" type="pres">
      <dgm:prSet presAssocID="{13FF0AB5-616E-C146-BEBA-5AA79D20185F}" presName="rootComposite" presStyleCnt="0"/>
      <dgm:spPr/>
    </dgm:pt>
    <dgm:pt modelId="{A0A221D8-F876-EB4C-AAA4-A36014B43022}" type="pres">
      <dgm:prSet presAssocID="{13FF0AB5-616E-C146-BEBA-5AA79D20185F}" presName="rootText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10FD70A7-FCE8-7E44-B247-9516D1406ADC}" type="pres">
      <dgm:prSet presAssocID="{13FF0AB5-616E-C146-BEBA-5AA79D20185F}" presName="rootConnector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D360ECD5-0E3D-E647-A7EC-7C1F45AAEEF9}" type="pres">
      <dgm:prSet presAssocID="{13FF0AB5-616E-C146-BEBA-5AA79D20185F}" presName="childShape" presStyleCnt="0"/>
      <dgm:spPr/>
    </dgm:pt>
    <dgm:pt modelId="{79413C09-93F3-6B49-9604-D9F2F7A64899}" type="pres">
      <dgm:prSet presAssocID="{85500F58-8644-C24C-96E2-3EC6E37E1DE7}" presName="Name13" presStyleLbl="parChTrans1D2" presStyleIdx="3" presStyleCnt="9"/>
      <dgm:spPr/>
      <dgm:t>
        <a:bodyPr/>
        <a:lstStyle/>
        <a:p>
          <a:endParaRPr kumimoji="1" lang="ja-JP" altLang="en-US"/>
        </a:p>
      </dgm:t>
    </dgm:pt>
    <dgm:pt modelId="{E0F1CEA5-BE3D-C74A-9CA1-C0471BC38AA3}" type="pres">
      <dgm:prSet presAssocID="{40D79286-3019-7646-9CC5-FACA4F16ABCC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99B4BD9-2C30-F240-B2C6-22F3941F9974}" type="pres">
      <dgm:prSet presAssocID="{580DFB3C-C909-DF4F-8EA9-376C128964B4}" presName="Name13" presStyleLbl="parChTrans1D2" presStyleIdx="4" presStyleCnt="9"/>
      <dgm:spPr/>
      <dgm:t>
        <a:bodyPr/>
        <a:lstStyle/>
        <a:p>
          <a:endParaRPr kumimoji="1" lang="ja-JP" altLang="en-US"/>
        </a:p>
      </dgm:t>
    </dgm:pt>
    <dgm:pt modelId="{E0A12FE3-CE03-C542-B724-BA46F1DD9735}" type="pres">
      <dgm:prSet presAssocID="{5F3B47FF-FC25-0345-9670-5FA3AFE9EEDC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EC942C3-DDD6-A64C-862A-7D5AC545E441}" type="pres">
      <dgm:prSet presAssocID="{236FDD97-0DAC-2B4A-B927-A8D966ADE8E1}" presName="Name13" presStyleLbl="parChTrans1D2" presStyleIdx="5" presStyleCnt="9"/>
      <dgm:spPr/>
      <dgm:t>
        <a:bodyPr/>
        <a:lstStyle/>
        <a:p>
          <a:endParaRPr kumimoji="1" lang="ja-JP" altLang="en-US"/>
        </a:p>
      </dgm:t>
    </dgm:pt>
    <dgm:pt modelId="{340A728B-A4AB-5B4C-832D-D9DBA0D72B7F}" type="pres">
      <dgm:prSet presAssocID="{ADBAB023-5827-8140-9D68-DBE0D4F62F85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8CBD19D-3C99-B94B-BC49-3B1CB3B6C697}" type="pres">
      <dgm:prSet presAssocID="{B1EB501A-AD1D-3C4C-B684-250ED1E99D60}" presName="root" presStyleCnt="0"/>
      <dgm:spPr/>
    </dgm:pt>
    <dgm:pt modelId="{3E218282-8242-DA48-A2C0-3783350D53E9}" type="pres">
      <dgm:prSet presAssocID="{B1EB501A-AD1D-3C4C-B684-250ED1E99D60}" presName="rootComposite" presStyleCnt="0"/>
      <dgm:spPr/>
    </dgm:pt>
    <dgm:pt modelId="{3CCBD36F-2666-FB4E-BB88-B1B0C338E717}" type="pres">
      <dgm:prSet presAssocID="{B1EB501A-AD1D-3C4C-B684-250ED1E99D60}" presName="rootText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CAC5B0B-1EBB-014A-BFC9-289858A9D9C3}" type="pres">
      <dgm:prSet presAssocID="{B1EB501A-AD1D-3C4C-B684-250ED1E99D60}" presName="rootConnector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D6CFC028-3CBE-AD4D-87CF-1E2DBF06C6BE}" type="pres">
      <dgm:prSet presAssocID="{B1EB501A-AD1D-3C4C-B684-250ED1E99D60}" presName="childShape" presStyleCnt="0"/>
      <dgm:spPr/>
    </dgm:pt>
    <dgm:pt modelId="{03DC143D-0A94-3448-B46A-18FD7763BDC7}" type="pres">
      <dgm:prSet presAssocID="{4FD4E4F6-2D30-3544-B729-455BE7C0C96F}" presName="Name13" presStyleLbl="parChTrans1D2" presStyleIdx="6" presStyleCnt="9"/>
      <dgm:spPr/>
      <dgm:t>
        <a:bodyPr/>
        <a:lstStyle/>
        <a:p>
          <a:endParaRPr kumimoji="1" lang="ja-JP" altLang="en-US"/>
        </a:p>
      </dgm:t>
    </dgm:pt>
    <dgm:pt modelId="{1FB464C6-6D74-E243-A09C-7B57CBE17118}" type="pres">
      <dgm:prSet presAssocID="{94B8A076-11E4-6D42-9067-E212CD2063C8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92D9AA-D169-C246-A527-0157A70EE8B7}" type="pres">
      <dgm:prSet presAssocID="{85C2DBD8-B840-E54E-A1A8-B5302FFFBCD1}" presName="Name13" presStyleLbl="parChTrans1D2" presStyleIdx="7" presStyleCnt="9"/>
      <dgm:spPr/>
      <dgm:t>
        <a:bodyPr/>
        <a:lstStyle/>
        <a:p>
          <a:endParaRPr kumimoji="1" lang="ja-JP" altLang="en-US"/>
        </a:p>
      </dgm:t>
    </dgm:pt>
    <dgm:pt modelId="{828F22E3-8146-1B4D-A5D4-830CE5E54E73}" type="pres">
      <dgm:prSet presAssocID="{7AF2A1D6-CEC9-CF40-BF43-3A39101E2E84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A9BFFA-E9BF-C846-87FA-FF8DE28E64BF}" type="pres">
      <dgm:prSet presAssocID="{065AE5A9-95B6-7648-80FD-39EC6CA43E0B}" presName="Name13" presStyleLbl="parChTrans1D2" presStyleIdx="8" presStyleCnt="9"/>
      <dgm:spPr/>
      <dgm:t>
        <a:bodyPr/>
        <a:lstStyle/>
        <a:p>
          <a:endParaRPr kumimoji="1" lang="ja-JP" altLang="en-US"/>
        </a:p>
      </dgm:t>
    </dgm:pt>
    <dgm:pt modelId="{60B81CFC-4B80-CC43-B67C-25CB558FDF8B}" type="pres">
      <dgm:prSet presAssocID="{6F37D90B-45E9-5A40-A8A2-56DB61081C35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FC55287-B5DB-EE44-87EF-30A226370ECA}" type="presOf" srcId="{6F37D90B-45E9-5A40-A8A2-56DB61081C35}" destId="{60B81CFC-4B80-CC43-B67C-25CB558FDF8B}" srcOrd="0" destOrd="0" presId="urn:microsoft.com/office/officeart/2005/8/layout/hierarchy3"/>
    <dgm:cxn modelId="{B214DB18-5496-2B47-8239-931C359AD8B4}" srcId="{B1EB501A-AD1D-3C4C-B684-250ED1E99D60}" destId="{6F37D90B-45E9-5A40-A8A2-56DB61081C35}" srcOrd="2" destOrd="0" parTransId="{065AE5A9-95B6-7648-80FD-39EC6CA43E0B}" sibTransId="{EBA071E8-2AE0-C849-91F8-A5ECFBFEE5CA}"/>
    <dgm:cxn modelId="{6091CBA1-2A99-454B-A7DE-9274DFDB9065}" type="presOf" srcId="{236FDD97-0DAC-2B4A-B927-A8D966ADE8E1}" destId="{DEC942C3-DDD6-A64C-862A-7D5AC545E441}" srcOrd="0" destOrd="0" presId="urn:microsoft.com/office/officeart/2005/8/layout/hierarchy3"/>
    <dgm:cxn modelId="{91D1D1D0-4506-A644-BFA2-59891AB31F4A}" type="presOf" srcId="{85C2DBD8-B840-E54E-A1A8-B5302FFFBCD1}" destId="{A692D9AA-D169-C246-A527-0157A70EE8B7}" srcOrd="0" destOrd="0" presId="urn:microsoft.com/office/officeart/2005/8/layout/hierarchy3"/>
    <dgm:cxn modelId="{B8CC8AEC-3E6C-BB4A-B76C-1AFE25366D24}" type="presOf" srcId="{7AF2A1D6-CEC9-CF40-BF43-3A39101E2E84}" destId="{828F22E3-8146-1B4D-A5D4-830CE5E54E73}" srcOrd="0" destOrd="0" presId="urn:microsoft.com/office/officeart/2005/8/layout/hierarchy3"/>
    <dgm:cxn modelId="{CD529469-63C3-234C-B094-3D25F0900C34}" type="presOf" srcId="{4591B680-EC3C-C74B-A1E3-692799D6DDC4}" destId="{E7C1D70C-2422-BA4C-B162-F32C052BB3F5}" srcOrd="0" destOrd="0" presId="urn:microsoft.com/office/officeart/2005/8/layout/hierarchy3"/>
    <dgm:cxn modelId="{E54A70E6-ED63-1A4F-8F36-6FC7A2ADE2CE}" type="presOf" srcId="{94B8A076-11E4-6D42-9067-E212CD2063C8}" destId="{1FB464C6-6D74-E243-A09C-7B57CBE17118}" srcOrd="0" destOrd="0" presId="urn:microsoft.com/office/officeart/2005/8/layout/hierarchy3"/>
    <dgm:cxn modelId="{FCEA15B3-6A9C-7046-A61D-21FBCA86F7D9}" type="presOf" srcId="{85500F58-8644-C24C-96E2-3EC6E37E1DE7}" destId="{79413C09-93F3-6B49-9604-D9F2F7A64899}" srcOrd="0" destOrd="0" presId="urn:microsoft.com/office/officeart/2005/8/layout/hierarchy3"/>
    <dgm:cxn modelId="{B1332150-03EB-6847-93D6-500B30BA78AC}" srcId="{B1EB501A-AD1D-3C4C-B684-250ED1E99D60}" destId="{94B8A076-11E4-6D42-9067-E212CD2063C8}" srcOrd="0" destOrd="0" parTransId="{4FD4E4F6-2D30-3544-B729-455BE7C0C96F}" sibTransId="{A6622DEC-F678-E340-B64C-95A9C8CB8442}"/>
    <dgm:cxn modelId="{EC7F815E-0709-A949-8B00-2E12F75B3A78}" type="presOf" srcId="{B55F63DB-56F9-F542-99C8-B424B2F41B73}" destId="{8DB69977-FDE9-2149-9607-C434F39C1BF5}" srcOrd="0" destOrd="0" presId="urn:microsoft.com/office/officeart/2005/8/layout/hierarchy3"/>
    <dgm:cxn modelId="{648D391E-15BB-D446-84DA-0357908BD1EF}" type="presOf" srcId="{40D79286-3019-7646-9CC5-FACA4F16ABCC}" destId="{E0F1CEA5-BE3D-C74A-9CA1-C0471BC38AA3}" srcOrd="0" destOrd="0" presId="urn:microsoft.com/office/officeart/2005/8/layout/hierarchy3"/>
    <dgm:cxn modelId="{39A8A45E-9C79-4941-9B78-695C2374F154}" type="presOf" srcId="{0B8FD947-F0BA-2E45-B9C0-E321E7008CB1}" destId="{D76C981B-0C38-7348-B242-9566650D7B25}" srcOrd="1" destOrd="0" presId="urn:microsoft.com/office/officeart/2005/8/layout/hierarchy3"/>
    <dgm:cxn modelId="{3DC37B82-7BE7-974F-A297-F7885F8FE576}" type="presOf" srcId="{1E3F2A62-FC43-3343-9029-9A5B1B4E123F}" destId="{03E7CC43-EB3B-394D-BBA6-9AB19C427B80}" srcOrd="0" destOrd="0" presId="urn:microsoft.com/office/officeart/2005/8/layout/hierarchy3"/>
    <dgm:cxn modelId="{DC3E8755-7CF6-124F-AF75-3A9EE000EC90}" type="presOf" srcId="{FE4E062E-D3BE-CE4B-A593-E7CDC6E32889}" destId="{AB204BC9-FBCC-DB40-A49F-24EB2D1D2F18}" srcOrd="0" destOrd="0" presId="urn:microsoft.com/office/officeart/2005/8/layout/hierarchy3"/>
    <dgm:cxn modelId="{09A4D3E7-F5A3-BA40-94E6-1288835DA8A7}" type="presOf" srcId="{ADBAB023-5827-8140-9D68-DBE0D4F62F85}" destId="{340A728B-A4AB-5B4C-832D-D9DBA0D72B7F}" srcOrd="0" destOrd="0" presId="urn:microsoft.com/office/officeart/2005/8/layout/hierarchy3"/>
    <dgm:cxn modelId="{FA93A816-82F3-204C-9E13-FF6EC4084E1C}" srcId="{13FF0AB5-616E-C146-BEBA-5AA79D20185F}" destId="{ADBAB023-5827-8140-9D68-DBE0D4F62F85}" srcOrd="2" destOrd="0" parTransId="{236FDD97-0DAC-2B4A-B927-A8D966ADE8E1}" sibTransId="{8858CE8E-BC3C-EB4E-8E3B-5847963BCA72}"/>
    <dgm:cxn modelId="{3F0B0F2A-9EC1-C44A-AF46-D222AEB53E09}" type="presOf" srcId="{065AE5A9-95B6-7648-80FD-39EC6CA43E0B}" destId="{D1A9BFFA-E9BF-C846-87FA-FF8DE28E64BF}" srcOrd="0" destOrd="0" presId="urn:microsoft.com/office/officeart/2005/8/layout/hierarchy3"/>
    <dgm:cxn modelId="{F0C562AF-26D4-9A49-8FE9-975B608CFC2C}" srcId="{0B8FD947-F0BA-2E45-B9C0-E321E7008CB1}" destId="{E5EB25CD-0918-0741-99F3-5B3FA7EFD9AE}" srcOrd="1" destOrd="0" parTransId="{4591B680-EC3C-C74B-A1E3-692799D6DDC4}" sibTransId="{2D40E2FE-38BC-DD49-AA5B-6D631489023B}"/>
    <dgm:cxn modelId="{953F82AE-AA0F-8643-AE23-444283458A0D}" srcId="{0B8FD947-F0BA-2E45-B9C0-E321E7008CB1}" destId="{FE4E062E-D3BE-CE4B-A593-E7CDC6E32889}" srcOrd="2" destOrd="0" parTransId="{B55F63DB-56F9-F542-99C8-B424B2F41B73}" sibTransId="{622DF3F6-8923-704F-B093-6C403739EFFD}"/>
    <dgm:cxn modelId="{C1D099DE-5823-5D40-AA34-FE0038FA33E0}" type="presOf" srcId="{4FD4E4F6-2D30-3544-B729-455BE7C0C96F}" destId="{03DC143D-0A94-3448-B46A-18FD7763BDC7}" srcOrd="0" destOrd="0" presId="urn:microsoft.com/office/officeart/2005/8/layout/hierarchy3"/>
    <dgm:cxn modelId="{84C174D5-A986-AF4D-8C29-02BDFE44D43C}" srcId="{13FF0AB5-616E-C146-BEBA-5AA79D20185F}" destId="{5F3B47FF-FC25-0345-9670-5FA3AFE9EEDC}" srcOrd="1" destOrd="0" parTransId="{580DFB3C-C909-DF4F-8EA9-376C128964B4}" sibTransId="{10BBFB9F-D1F1-5F48-95A8-49E8979CDFE3}"/>
    <dgm:cxn modelId="{5222415C-5FBA-4C48-BC6B-FE084F9EA56E}" type="presOf" srcId="{0B8FD947-F0BA-2E45-B9C0-E321E7008CB1}" destId="{7E839C5A-6095-6049-9493-5157AF1AADAE}" srcOrd="0" destOrd="0" presId="urn:microsoft.com/office/officeart/2005/8/layout/hierarchy3"/>
    <dgm:cxn modelId="{ACE2F7E2-5E94-F445-A322-6B53CA2DCD27}" type="presOf" srcId="{828A7D78-1787-B34B-BB26-5B540C001265}" destId="{98AA240D-8AE1-7748-B378-5CC95F5DC807}" srcOrd="0" destOrd="0" presId="urn:microsoft.com/office/officeart/2005/8/layout/hierarchy3"/>
    <dgm:cxn modelId="{3497C112-D2E0-B047-A15A-E10676057220}" type="presOf" srcId="{13FF0AB5-616E-C146-BEBA-5AA79D20185F}" destId="{10FD70A7-FCE8-7E44-B247-9516D1406ADC}" srcOrd="1" destOrd="0" presId="urn:microsoft.com/office/officeart/2005/8/layout/hierarchy3"/>
    <dgm:cxn modelId="{45DE129C-0EAB-6647-898E-1CE68B4D843D}" srcId="{828A7D78-1787-B34B-BB26-5B540C001265}" destId="{B1EB501A-AD1D-3C4C-B684-250ED1E99D60}" srcOrd="2" destOrd="0" parTransId="{14B4F9F3-516E-2C4C-B90C-E738FF8AC0AE}" sibTransId="{A366F2DC-59F0-294E-BD81-10C4A7C2113C}"/>
    <dgm:cxn modelId="{C639A84D-1C57-2841-AE93-FF1E87DE5858}" srcId="{0B8FD947-F0BA-2E45-B9C0-E321E7008CB1}" destId="{1E3F2A62-FC43-3343-9029-9A5B1B4E123F}" srcOrd="0" destOrd="0" parTransId="{C6C601B5-47DC-5043-BBC5-82D1EAC1D1D2}" sibTransId="{877BBA30-0A50-7C4B-8518-9B3AAF7DC820}"/>
    <dgm:cxn modelId="{F6751CC8-8927-D240-A764-D4406315A66E}" srcId="{828A7D78-1787-B34B-BB26-5B540C001265}" destId="{13FF0AB5-616E-C146-BEBA-5AA79D20185F}" srcOrd="1" destOrd="0" parTransId="{F2106999-42AA-D34D-BA63-6B24E6274F9B}" sibTransId="{B8544508-E3EF-D04E-AF04-C7BC853C83CD}"/>
    <dgm:cxn modelId="{5870F7FA-25A2-9846-B96C-21B2B9F3268C}" type="presOf" srcId="{E5EB25CD-0918-0741-99F3-5B3FA7EFD9AE}" destId="{93A87707-084C-594C-B6B8-6F6CC1CDD108}" srcOrd="0" destOrd="0" presId="urn:microsoft.com/office/officeart/2005/8/layout/hierarchy3"/>
    <dgm:cxn modelId="{2E26C1BD-D4AC-1A49-8771-3DD384A87B77}" type="presOf" srcId="{B1EB501A-AD1D-3C4C-B684-250ED1E99D60}" destId="{3CCBD36F-2666-FB4E-BB88-B1B0C338E717}" srcOrd="0" destOrd="0" presId="urn:microsoft.com/office/officeart/2005/8/layout/hierarchy3"/>
    <dgm:cxn modelId="{9569E0B7-1EF5-8046-8EA9-DD656B8618A7}" type="presOf" srcId="{13FF0AB5-616E-C146-BEBA-5AA79D20185F}" destId="{A0A221D8-F876-EB4C-AAA4-A36014B43022}" srcOrd="0" destOrd="0" presId="urn:microsoft.com/office/officeart/2005/8/layout/hierarchy3"/>
    <dgm:cxn modelId="{CD5003AD-7EE0-2546-9931-4BE569F738A9}" srcId="{B1EB501A-AD1D-3C4C-B684-250ED1E99D60}" destId="{7AF2A1D6-CEC9-CF40-BF43-3A39101E2E84}" srcOrd="1" destOrd="0" parTransId="{85C2DBD8-B840-E54E-A1A8-B5302FFFBCD1}" sibTransId="{52E36AB4-8F67-F24A-A2A0-3894558BDE12}"/>
    <dgm:cxn modelId="{7D9239F0-5B0F-7947-ABBD-C6FE9955A931}" type="presOf" srcId="{B1EB501A-AD1D-3C4C-B684-250ED1E99D60}" destId="{3CAC5B0B-1EBB-014A-BFC9-289858A9D9C3}" srcOrd="1" destOrd="0" presId="urn:microsoft.com/office/officeart/2005/8/layout/hierarchy3"/>
    <dgm:cxn modelId="{1C2E15C8-D9C5-2348-810C-D444ED2662BF}" type="presOf" srcId="{580DFB3C-C909-DF4F-8EA9-376C128964B4}" destId="{199B4BD9-2C30-F240-B2C6-22F3941F9974}" srcOrd="0" destOrd="0" presId="urn:microsoft.com/office/officeart/2005/8/layout/hierarchy3"/>
    <dgm:cxn modelId="{32F420F4-B6FC-7E48-B311-5EE87D85D36F}" type="presOf" srcId="{C6C601B5-47DC-5043-BBC5-82D1EAC1D1D2}" destId="{44761D56-2327-5A43-B0DC-F6AB8E009B0A}" srcOrd="0" destOrd="0" presId="urn:microsoft.com/office/officeart/2005/8/layout/hierarchy3"/>
    <dgm:cxn modelId="{AD45690A-FD49-6A4A-8DA5-A9F483DD274C}" srcId="{828A7D78-1787-B34B-BB26-5B540C001265}" destId="{0B8FD947-F0BA-2E45-B9C0-E321E7008CB1}" srcOrd="0" destOrd="0" parTransId="{6313826B-D3D0-A146-BB5A-9F182C98E151}" sibTransId="{D4AFEC1B-3F52-3742-82C3-1D21B2B549F6}"/>
    <dgm:cxn modelId="{22BD9184-D8C0-D642-9284-A4CC27726CA9}" type="presOf" srcId="{5F3B47FF-FC25-0345-9670-5FA3AFE9EEDC}" destId="{E0A12FE3-CE03-C542-B724-BA46F1DD9735}" srcOrd="0" destOrd="0" presId="urn:microsoft.com/office/officeart/2005/8/layout/hierarchy3"/>
    <dgm:cxn modelId="{CC30A496-76BA-6645-942C-1187D1F4879E}" srcId="{13FF0AB5-616E-C146-BEBA-5AA79D20185F}" destId="{40D79286-3019-7646-9CC5-FACA4F16ABCC}" srcOrd="0" destOrd="0" parTransId="{85500F58-8644-C24C-96E2-3EC6E37E1DE7}" sibTransId="{110FEEDC-4226-2743-BA95-90DCBF239735}"/>
    <dgm:cxn modelId="{3EF277A0-0FE1-E647-B498-E3F5EE9BAD80}" type="presParOf" srcId="{98AA240D-8AE1-7748-B378-5CC95F5DC807}" destId="{12F6E7E3-C2D9-A84C-808C-DC4510A6B79D}" srcOrd="0" destOrd="0" presId="urn:microsoft.com/office/officeart/2005/8/layout/hierarchy3"/>
    <dgm:cxn modelId="{7033E328-EE3A-7348-A621-08EDE62846A9}" type="presParOf" srcId="{12F6E7E3-C2D9-A84C-808C-DC4510A6B79D}" destId="{E0D59BEB-32BB-A248-8946-703FE53596E7}" srcOrd="0" destOrd="0" presId="urn:microsoft.com/office/officeart/2005/8/layout/hierarchy3"/>
    <dgm:cxn modelId="{EE827977-5136-0C49-B3C3-7441D6416F2F}" type="presParOf" srcId="{E0D59BEB-32BB-A248-8946-703FE53596E7}" destId="{7E839C5A-6095-6049-9493-5157AF1AADAE}" srcOrd="0" destOrd="0" presId="urn:microsoft.com/office/officeart/2005/8/layout/hierarchy3"/>
    <dgm:cxn modelId="{1A0DA875-D747-4943-A4D9-5574B7497961}" type="presParOf" srcId="{E0D59BEB-32BB-A248-8946-703FE53596E7}" destId="{D76C981B-0C38-7348-B242-9566650D7B25}" srcOrd="1" destOrd="0" presId="urn:microsoft.com/office/officeart/2005/8/layout/hierarchy3"/>
    <dgm:cxn modelId="{BCA35D33-5F3A-584B-8155-F98AE587BF3C}" type="presParOf" srcId="{12F6E7E3-C2D9-A84C-808C-DC4510A6B79D}" destId="{BCCE70C9-13C8-EC43-B113-0A9B3762A283}" srcOrd="1" destOrd="0" presId="urn:microsoft.com/office/officeart/2005/8/layout/hierarchy3"/>
    <dgm:cxn modelId="{411FD3CD-FD86-9C4B-B25B-86DBB75C8A80}" type="presParOf" srcId="{BCCE70C9-13C8-EC43-B113-0A9B3762A283}" destId="{44761D56-2327-5A43-B0DC-F6AB8E009B0A}" srcOrd="0" destOrd="0" presId="urn:microsoft.com/office/officeart/2005/8/layout/hierarchy3"/>
    <dgm:cxn modelId="{C9BCE0A4-115A-A848-839C-F06197A90304}" type="presParOf" srcId="{BCCE70C9-13C8-EC43-B113-0A9B3762A283}" destId="{03E7CC43-EB3B-394D-BBA6-9AB19C427B80}" srcOrd="1" destOrd="0" presId="urn:microsoft.com/office/officeart/2005/8/layout/hierarchy3"/>
    <dgm:cxn modelId="{724C2D3F-BEE9-8045-9A67-619CCBF402BA}" type="presParOf" srcId="{BCCE70C9-13C8-EC43-B113-0A9B3762A283}" destId="{E7C1D70C-2422-BA4C-B162-F32C052BB3F5}" srcOrd="2" destOrd="0" presId="urn:microsoft.com/office/officeart/2005/8/layout/hierarchy3"/>
    <dgm:cxn modelId="{4FD52A71-5EC0-FE46-BEEB-6E27DB98777D}" type="presParOf" srcId="{BCCE70C9-13C8-EC43-B113-0A9B3762A283}" destId="{93A87707-084C-594C-B6B8-6F6CC1CDD108}" srcOrd="3" destOrd="0" presId="urn:microsoft.com/office/officeart/2005/8/layout/hierarchy3"/>
    <dgm:cxn modelId="{52721190-62AF-FA4D-A16A-B85CBFD9A307}" type="presParOf" srcId="{BCCE70C9-13C8-EC43-B113-0A9B3762A283}" destId="{8DB69977-FDE9-2149-9607-C434F39C1BF5}" srcOrd="4" destOrd="0" presId="urn:microsoft.com/office/officeart/2005/8/layout/hierarchy3"/>
    <dgm:cxn modelId="{8D2E0798-9DBD-9344-AD46-5F6FBAF73A82}" type="presParOf" srcId="{BCCE70C9-13C8-EC43-B113-0A9B3762A283}" destId="{AB204BC9-FBCC-DB40-A49F-24EB2D1D2F18}" srcOrd="5" destOrd="0" presId="urn:microsoft.com/office/officeart/2005/8/layout/hierarchy3"/>
    <dgm:cxn modelId="{614CAF62-D329-034D-81D0-0DF08CA4AE8E}" type="presParOf" srcId="{98AA240D-8AE1-7748-B378-5CC95F5DC807}" destId="{3ACAB776-3FEB-5444-8548-5A70FAD0A533}" srcOrd="1" destOrd="0" presId="urn:microsoft.com/office/officeart/2005/8/layout/hierarchy3"/>
    <dgm:cxn modelId="{B77C164E-97B0-0843-B930-1B9DF4234307}" type="presParOf" srcId="{3ACAB776-3FEB-5444-8548-5A70FAD0A533}" destId="{BE698955-3F64-6B41-8057-F131B2D6E2F2}" srcOrd="0" destOrd="0" presId="urn:microsoft.com/office/officeart/2005/8/layout/hierarchy3"/>
    <dgm:cxn modelId="{013160C1-3D39-5442-9224-1ABFD073BCFA}" type="presParOf" srcId="{BE698955-3F64-6B41-8057-F131B2D6E2F2}" destId="{A0A221D8-F876-EB4C-AAA4-A36014B43022}" srcOrd="0" destOrd="0" presId="urn:microsoft.com/office/officeart/2005/8/layout/hierarchy3"/>
    <dgm:cxn modelId="{1D2B635D-3913-1447-A686-E3E9BBF3CB0A}" type="presParOf" srcId="{BE698955-3F64-6B41-8057-F131B2D6E2F2}" destId="{10FD70A7-FCE8-7E44-B247-9516D1406ADC}" srcOrd="1" destOrd="0" presId="urn:microsoft.com/office/officeart/2005/8/layout/hierarchy3"/>
    <dgm:cxn modelId="{BDA8E089-C900-8045-9161-53D56D395255}" type="presParOf" srcId="{3ACAB776-3FEB-5444-8548-5A70FAD0A533}" destId="{D360ECD5-0E3D-E647-A7EC-7C1F45AAEEF9}" srcOrd="1" destOrd="0" presId="urn:microsoft.com/office/officeart/2005/8/layout/hierarchy3"/>
    <dgm:cxn modelId="{A92A79A9-8180-2A41-A986-23709EC90C0B}" type="presParOf" srcId="{D360ECD5-0E3D-E647-A7EC-7C1F45AAEEF9}" destId="{79413C09-93F3-6B49-9604-D9F2F7A64899}" srcOrd="0" destOrd="0" presId="urn:microsoft.com/office/officeart/2005/8/layout/hierarchy3"/>
    <dgm:cxn modelId="{61282786-7FE9-DB48-8664-9334D6EEFEEA}" type="presParOf" srcId="{D360ECD5-0E3D-E647-A7EC-7C1F45AAEEF9}" destId="{E0F1CEA5-BE3D-C74A-9CA1-C0471BC38AA3}" srcOrd="1" destOrd="0" presId="urn:microsoft.com/office/officeart/2005/8/layout/hierarchy3"/>
    <dgm:cxn modelId="{DB9408E4-5699-374B-8DED-8878B5C33508}" type="presParOf" srcId="{D360ECD5-0E3D-E647-A7EC-7C1F45AAEEF9}" destId="{199B4BD9-2C30-F240-B2C6-22F3941F9974}" srcOrd="2" destOrd="0" presId="urn:microsoft.com/office/officeart/2005/8/layout/hierarchy3"/>
    <dgm:cxn modelId="{18FA1D51-F24D-3240-80D3-800A28E2CC9A}" type="presParOf" srcId="{D360ECD5-0E3D-E647-A7EC-7C1F45AAEEF9}" destId="{E0A12FE3-CE03-C542-B724-BA46F1DD9735}" srcOrd="3" destOrd="0" presId="urn:microsoft.com/office/officeart/2005/8/layout/hierarchy3"/>
    <dgm:cxn modelId="{90393DBD-0A47-7944-AAB1-8318F7186996}" type="presParOf" srcId="{D360ECD5-0E3D-E647-A7EC-7C1F45AAEEF9}" destId="{DEC942C3-DDD6-A64C-862A-7D5AC545E441}" srcOrd="4" destOrd="0" presId="urn:microsoft.com/office/officeart/2005/8/layout/hierarchy3"/>
    <dgm:cxn modelId="{0E399DE6-16B7-2C4F-9F89-DC4DB24B11D9}" type="presParOf" srcId="{D360ECD5-0E3D-E647-A7EC-7C1F45AAEEF9}" destId="{340A728B-A4AB-5B4C-832D-D9DBA0D72B7F}" srcOrd="5" destOrd="0" presId="urn:microsoft.com/office/officeart/2005/8/layout/hierarchy3"/>
    <dgm:cxn modelId="{54B32EF1-934F-0D4E-83DC-3B0B5CB8480A}" type="presParOf" srcId="{98AA240D-8AE1-7748-B378-5CC95F5DC807}" destId="{A8CBD19D-3C99-B94B-BC49-3B1CB3B6C697}" srcOrd="2" destOrd="0" presId="urn:microsoft.com/office/officeart/2005/8/layout/hierarchy3"/>
    <dgm:cxn modelId="{A1660C9D-E694-224F-821E-E152BEA021E8}" type="presParOf" srcId="{A8CBD19D-3C99-B94B-BC49-3B1CB3B6C697}" destId="{3E218282-8242-DA48-A2C0-3783350D53E9}" srcOrd="0" destOrd="0" presId="urn:microsoft.com/office/officeart/2005/8/layout/hierarchy3"/>
    <dgm:cxn modelId="{3B75BEFF-79F6-2E4D-83DA-A56902D60D69}" type="presParOf" srcId="{3E218282-8242-DA48-A2C0-3783350D53E9}" destId="{3CCBD36F-2666-FB4E-BB88-B1B0C338E717}" srcOrd="0" destOrd="0" presId="urn:microsoft.com/office/officeart/2005/8/layout/hierarchy3"/>
    <dgm:cxn modelId="{29CA81D7-F9DF-3F46-98F0-63EC2D6468D2}" type="presParOf" srcId="{3E218282-8242-DA48-A2C0-3783350D53E9}" destId="{3CAC5B0B-1EBB-014A-BFC9-289858A9D9C3}" srcOrd="1" destOrd="0" presId="urn:microsoft.com/office/officeart/2005/8/layout/hierarchy3"/>
    <dgm:cxn modelId="{A732CF32-DD84-D842-8AEC-36901CA039CC}" type="presParOf" srcId="{A8CBD19D-3C99-B94B-BC49-3B1CB3B6C697}" destId="{D6CFC028-3CBE-AD4D-87CF-1E2DBF06C6BE}" srcOrd="1" destOrd="0" presId="urn:microsoft.com/office/officeart/2005/8/layout/hierarchy3"/>
    <dgm:cxn modelId="{C2B03DD8-0DE6-8D40-8C12-BB842BC71F22}" type="presParOf" srcId="{D6CFC028-3CBE-AD4D-87CF-1E2DBF06C6BE}" destId="{03DC143D-0A94-3448-B46A-18FD7763BDC7}" srcOrd="0" destOrd="0" presId="urn:microsoft.com/office/officeart/2005/8/layout/hierarchy3"/>
    <dgm:cxn modelId="{8DBD367A-AE69-A84D-B920-FFC44AB1B72B}" type="presParOf" srcId="{D6CFC028-3CBE-AD4D-87CF-1E2DBF06C6BE}" destId="{1FB464C6-6D74-E243-A09C-7B57CBE17118}" srcOrd="1" destOrd="0" presId="urn:microsoft.com/office/officeart/2005/8/layout/hierarchy3"/>
    <dgm:cxn modelId="{66282E73-0A16-E14D-8902-00B99BF1F2F0}" type="presParOf" srcId="{D6CFC028-3CBE-AD4D-87CF-1E2DBF06C6BE}" destId="{A692D9AA-D169-C246-A527-0157A70EE8B7}" srcOrd="2" destOrd="0" presId="urn:microsoft.com/office/officeart/2005/8/layout/hierarchy3"/>
    <dgm:cxn modelId="{EC97E6D0-A550-564E-9728-134116D6F7E9}" type="presParOf" srcId="{D6CFC028-3CBE-AD4D-87CF-1E2DBF06C6BE}" destId="{828F22E3-8146-1B4D-A5D4-830CE5E54E73}" srcOrd="3" destOrd="0" presId="urn:microsoft.com/office/officeart/2005/8/layout/hierarchy3"/>
    <dgm:cxn modelId="{2F809358-0F4D-1541-9BA8-B18CB763C68E}" type="presParOf" srcId="{D6CFC028-3CBE-AD4D-87CF-1E2DBF06C6BE}" destId="{D1A9BFFA-E9BF-C846-87FA-FF8DE28E64BF}" srcOrd="4" destOrd="0" presId="urn:microsoft.com/office/officeart/2005/8/layout/hierarchy3"/>
    <dgm:cxn modelId="{0753C615-4F39-C149-90F5-D6D22E225F0E}" type="presParOf" srcId="{D6CFC028-3CBE-AD4D-87CF-1E2DBF06C6BE}" destId="{60B81CFC-4B80-CC43-B67C-25CB558FDF8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39C5A-6095-6049-9493-5157AF1AADAE}">
      <dsp:nvSpPr>
        <dsp:cNvPr id="0" name=""/>
        <dsp:cNvSpPr/>
      </dsp:nvSpPr>
      <dsp:spPr>
        <a:xfrm>
          <a:off x="1051365" y="1134"/>
          <a:ext cx="1934815" cy="967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メーガーの３つの質問</a:t>
          </a:r>
          <a:endParaRPr kumimoji="1" lang="ja-JP" altLang="en-US" sz="2800" kern="1200" dirty="0"/>
        </a:p>
      </dsp:txBody>
      <dsp:txXfrm>
        <a:off x="1079699" y="29468"/>
        <a:ext cx="1878147" cy="910739"/>
      </dsp:txXfrm>
    </dsp:sp>
    <dsp:sp modelId="{44761D56-2327-5A43-B0DC-F6AB8E009B0A}">
      <dsp:nvSpPr>
        <dsp:cNvPr id="0" name=""/>
        <dsp:cNvSpPr/>
      </dsp:nvSpPr>
      <dsp:spPr>
        <a:xfrm>
          <a:off x="1244847" y="968542"/>
          <a:ext cx="193481" cy="725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555"/>
              </a:lnTo>
              <a:lnTo>
                <a:pt x="193481" y="7255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7CC43-EB3B-394D-BBA6-9AB19C427B80}">
      <dsp:nvSpPr>
        <dsp:cNvPr id="0" name=""/>
        <dsp:cNvSpPr/>
      </dsp:nvSpPr>
      <dsp:spPr>
        <a:xfrm>
          <a:off x="1438328" y="1210394"/>
          <a:ext cx="1547852" cy="967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Where am I going?</a:t>
          </a:r>
          <a:endParaRPr kumimoji="1" lang="ja-JP" altLang="en-US" sz="2000" kern="1200" dirty="0"/>
        </a:p>
      </dsp:txBody>
      <dsp:txXfrm>
        <a:off x="1466662" y="1238728"/>
        <a:ext cx="1491184" cy="910739"/>
      </dsp:txXfrm>
    </dsp:sp>
    <dsp:sp modelId="{E7C1D70C-2422-BA4C-B162-F32C052BB3F5}">
      <dsp:nvSpPr>
        <dsp:cNvPr id="0" name=""/>
        <dsp:cNvSpPr/>
      </dsp:nvSpPr>
      <dsp:spPr>
        <a:xfrm>
          <a:off x="1244847" y="968542"/>
          <a:ext cx="193481" cy="1934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815"/>
              </a:lnTo>
              <a:lnTo>
                <a:pt x="193481" y="19348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87707-084C-594C-B6B8-6F6CC1CDD108}">
      <dsp:nvSpPr>
        <dsp:cNvPr id="0" name=""/>
        <dsp:cNvSpPr/>
      </dsp:nvSpPr>
      <dsp:spPr>
        <a:xfrm>
          <a:off x="1438328" y="2419654"/>
          <a:ext cx="1547852" cy="967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How do I know when I get there?</a:t>
          </a:r>
          <a:endParaRPr kumimoji="1" lang="ja-JP" altLang="en-US" sz="2000" kern="1200" dirty="0"/>
        </a:p>
      </dsp:txBody>
      <dsp:txXfrm>
        <a:off x="1466662" y="2447988"/>
        <a:ext cx="1491184" cy="910739"/>
      </dsp:txXfrm>
    </dsp:sp>
    <dsp:sp modelId="{8DB69977-FDE9-2149-9607-C434F39C1BF5}">
      <dsp:nvSpPr>
        <dsp:cNvPr id="0" name=""/>
        <dsp:cNvSpPr/>
      </dsp:nvSpPr>
      <dsp:spPr>
        <a:xfrm>
          <a:off x="1244847" y="968542"/>
          <a:ext cx="193481" cy="3144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4075"/>
              </a:lnTo>
              <a:lnTo>
                <a:pt x="193481" y="31440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04BC9-FBCC-DB40-A49F-24EB2D1D2F18}">
      <dsp:nvSpPr>
        <dsp:cNvPr id="0" name=""/>
        <dsp:cNvSpPr/>
      </dsp:nvSpPr>
      <dsp:spPr>
        <a:xfrm>
          <a:off x="1438328" y="3628914"/>
          <a:ext cx="1547852" cy="967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How do I get there?</a:t>
          </a:r>
          <a:endParaRPr kumimoji="1" lang="ja-JP" altLang="en-US" sz="2000" kern="1200" dirty="0"/>
        </a:p>
      </dsp:txBody>
      <dsp:txXfrm>
        <a:off x="1466662" y="3657248"/>
        <a:ext cx="1491184" cy="910739"/>
      </dsp:txXfrm>
    </dsp:sp>
    <dsp:sp modelId="{A0A221D8-F876-EB4C-AAA4-A36014B43022}">
      <dsp:nvSpPr>
        <dsp:cNvPr id="0" name=""/>
        <dsp:cNvSpPr/>
      </dsp:nvSpPr>
      <dsp:spPr>
        <a:xfrm>
          <a:off x="3469885" y="1134"/>
          <a:ext cx="1934815" cy="967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60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授業</a:t>
          </a:r>
          <a:br>
            <a:rPr kumimoji="1" lang="ja-JP" altLang="en-US" sz="2800" kern="1200" dirty="0" smtClean="0"/>
          </a:br>
          <a:r>
            <a:rPr kumimoji="1" lang="ja-JP" altLang="en-US" sz="2800" kern="1200" dirty="0" smtClean="0"/>
            <a:t>パッケージ</a:t>
          </a:r>
          <a:endParaRPr kumimoji="1" lang="ja-JP" altLang="en-US" sz="2800" kern="1200" dirty="0"/>
        </a:p>
      </dsp:txBody>
      <dsp:txXfrm>
        <a:off x="3498219" y="29468"/>
        <a:ext cx="1878147" cy="910739"/>
      </dsp:txXfrm>
    </dsp:sp>
    <dsp:sp modelId="{79413C09-93F3-6B49-9604-D9F2F7A64899}">
      <dsp:nvSpPr>
        <dsp:cNvPr id="0" name=""/>
        <dsp:cNvSpPr/>
      </dsp:nvSpPr>
      <dsp:spPr>
        <a:xfrm>
          <a:off x="3663366" y="968542"/>
          <a:ext cx="193481" cy="725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555"/>
              </a:lnTo>
              <a:lnTo>
                <a:pt x="193481" y="7255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1CEA5-BE3D-C74A-9CA1-C0471BC38AA3}">
      <dsp:nvSpPr>
        <dsp:cNvPr id="0" name=""/>
        <dsp:cNvSpPr/>
      </dsp:nvSpPr>
      <dsp:spPr>
        <a:xfrm>
          <a:off x="3856848" y="1210394"/>
          <a:ext cx="1547852" cy="967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課題分析図</a:t>
          </a:r>
          <a:endParaRPr kumimoji="1" lang="ja-JP" altLang="en-US" sz="2000" kern="1200" dirty="0"/>
        </a:p>
      </dsp:txBody>
      <dsp:txXfrm>
        <a:off x="3885182" y="1238728"/>
        <a:ext cx="1491184" cy="910739"/>
      </dsp:txXfrm>
    </dsp:sp>
    <dsp:sp modelId="{199B4BD9-2C30-F240-B2C6-22F3941F9974}">
      <dsp:nvSpPr>
        <dsp:cNvPr id="0" name=""/>
        <dsp:cNvSpPr/>
      </dsp:nvSpPr>
      <dsp:spPr>
        <a:xfrm>
          <a:off x="3663366" y="968542"/>
          <a:ext cx="193481" cy="1934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815"/>
              </a:lnTo>
              <a:lnTo>
                <a:pt x="193481" y="19348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12FE3-CE03-C542-B724-BA46F1DD9735}">
      <dsp:nvSpPr>
        <dsp:cNvPr id="0" name=""/>
        <dsp:cNvSpPr/>
      </dsp:nvSpPr>
      <dsp:spPr>
        <a:xfrm>
          <a:off x="3856848" y="2419654"/>
          <a:ext cx="1547852" cy="967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評価計画</a:t>
          </a:r>
        </a:p>
      </dsp:txBody>
      <dsp:txXfrm>
        <a:off x="3885182" y="2447988"/>
        <a:ext cx="1491184" cy="910739"/>
      </dsp:txXfrm>
    </dsp:sp>
    <dsp:sp modelId="{DEC942C3-DDD6-A64C-862A-7D5AC545E441}">
      <dsp:nvSpPr>
        <dsp:cNvPr id="0" name=""/>
        <dsp:cNvSpPr/>
      </dsp:nvSpPr>
      <dsp:spPr>
        <a:xfrm>
          <a:off x="3663366" y="968542"/>
          <a:ext cx="193481" cy="3144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4075"/>
              </a:lnTo>
              <a:lnTo>
                <a:pt x="193481" y="31440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A728B-A4AB-5B4C-832D-D9DBA0D72B7F}">
      <dsp:nvSpPr>
        <dsp:cNvPr id="0" name=""/>
        <dsp:cNvSpPr/>
      </dsp:nvSpPr>
      <dsp:spPr>
        <a:xfrm>
          <a:off x="3856848" y="3628914"/>
          <a:ext cx="1547852" cy="967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925950"/>
              <a:satOff val="-3649"/>
              <a:lumOff val="8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教材・指導案</a:t>
          </a:r>
        </a:p>
      </dsp:txBody>
      <dsp:txXfrm>
        <a:off x="3885182" y="3657248"/>
        <a:ext cx="1491184" cy="910739"/>
      </dsp:txXfrm>
    </dsp:sp>
    <dsp:sp modelId="{3CCBD36F-2666-FB4E-BB88-B1B0C338E717}">
      <dsp:nvSpPr>
        <dsp:cNvPr id="0" name=""/>
        <dsp:cNvSpPr/>
      </dsp:nvSpPr>
      <dsp:spPr>
        <a:xfrm>
          <a:off x="5888404" y="1134"/>
          <a:ext cx="1934815" cy="967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smtClean="0"/>
            <a:t>つけたい授業力</a:t>
          </a:r>
          <a:endParaRPr kumimoji="1" lang="ja-JP" altLang="en-US" sz="2800" kern="1200" dirty="0"/>
        </a:p>
      </dsp:txBody>
      <dsp:txXfrm>
        <a:off x="5916738" y="29468"/>
        <a:ext cx="1878147" cy="910739"/>
      </dsp:txXfrm>
    </dsp:sp>
    <dsp:sp modelId="{03DC143D-0A94-3448-B46A-18FD7763BDC7}">
      <dsp:nvSpPr>
        <dsp:cNvPr id="0" name=""/>
        <dsp:cNvSpPr/>
      </dsp:nvSpPr>
      <dsp:spPr>
        <a:xfrm>
          <a:off x="6081886" y="968542"/>
          <a:ext cx="193481" cy="725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555"/>
              </a:lnTo>
              <a:lnTo>
                <a:pt x="193481" y="7255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464C6-6D74-E243-A09C-7B57CBE17118}">
      <dsp:nvSpPr>
        <dsp:cNvPr id="0" name=""/>
        <dsp:cNvSpPr/>
      </dsp:nvSpPr>
      <dsp:spPr>
        <a:xfrm>
          <a:off x="6275367" y="1210394"/>
          <a:ext cx="1547852" cy="967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40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目標を明確にする力</a:t>
          </a:r>
          <a:endParaRPr kumimoji="1" lang="ja-JP" altLang="en-US" sz="2000" kern="1200" dirty="0"/>
        </a:p>
      </dsp:txBody>
      <dsp:txXfrm>
        <a:off x="6303701" y="1238728"/>
        <a:ext cx="1491184" cy="910739"/>
      </dsp:txXfrm>
    </dsp:sp>
    <dsp:sp modelId="{A692D9AA-D169-C246-A527-0157A70EE8B7}">
      <dsp:nvSpPr>
        <dsp:cNvPr id="0" name=""/>
        <dsp:cNvSpPr/>
      </dsp:nvSpPr>
      <dsp:spPr>
        <a:xfrm>
          <a:off x="6081886" y="968542"/>
          <a:ext cx="193481" cy="1934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815"/>
              </a:lnTo>
              <a:lnTo>
                <a:pt x="193481" y="19348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F22E3-8146-1B4D-A5D4-830CE5E54E73}">
      <dsp:nvSpPr>
        <dsp:cNvPr id="0" name=""/>
        <dsp:cNvSpPr/>
      </dsp:nvSpPr>
      <dsp:spPr>
        <a:xfrm>
          <a:off x="6275367" y="2419654"/>
          <a:ext cx="1547852" cy="967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96330"/>
              <a:satOff val="-5109"/>
              <a:lumOff val="12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学習を評価する力</a:t>
          </a:r>
          <a:endParaRPr kumimoji="1" lang="ja-JP" altLang="en-US" sz="2000" kern="1200" dirty="0"/>
        </a:p>
      </dsp:txBody>
      <dsp:txXfrm>
        <a:off x="6303701" y="2447988"/>
        <a:ext cx="1491184" cy="910739"/>
      </dsp:txXfrm>
    </dsp:sp>
    <dsp:sp modelId="{D1A9BFFA-E9BF-C846-87FA-FF8DE28E64BF}">
      <dsp:nvSpPr>
        <dsp:cNvPr id="0" name=""/>
        <dsp:cNvSpPr/>
      </dsp:nvSpPr>
      <dsp:spPr>
        <a:xfrm>
          <a:off x="6081886" y="968542"/>
          <a:ext cx="193481" cy="3144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4075"/>
              </a:lnTo>
              <a:lnTo>
                <a:pt x="193481" y="31440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81CFC-4B80-CC43-B67C-25CB558FDF8B}">
      <dsp:nvSpPr>
        <dsp:cNvPr id="0" name=""/>
        <dsp:cNvSpPr/>
      </dsp:nvSpPr>
      <dsp:spPr>
        <a:xfrm>
          <a:off x="6275367" y="3628914"/>
          <a:ext cx="1547852" cy="967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授業の作戦を練る力</a:t>
          </a:r>
          <a:endParaRPr kumimoji="1" lang="ja-JP" altLang="en-US" sz="2000" kern="1200" dirty="0"/>
        </a:p>
      </dsp:txBody>
      <dsp:txXfrm>
        <a:off x="6303701" y="3657248"/>
        <a:ext cx="1491184" cy="910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91D7-1D84-5544-B473-5078EFD8788E}" type="datetimeFigureOut">
              <a:rPr lang="ja-JP" altLang="en-US" smtClean="0"/>
              <a:pPr/>
              <a:t>2015/10/18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8CF-2072-0343-BD14-43E243AF683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91D7-1D84-5544-B473-5078EFD8788E}" type="datetimeFigureOut">
              <a:rPr lang="ja-JP" altLang="en-US" smtClean="0"/>
              <a:pPr/>
              <a:t>2015/10/18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8CF-2072-0343-BD14-43E243AF683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91D7-1D84-5544-B473-5078EFD8788E}" type="datetimeFigureOut">
              <a:rPr lang="ja-JP" altLang="en-US" smtClean="0"/>
              <a:pPr/>
              <a:t>2015/10/18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8CF-2072-0343-BD14-43E243AF683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91D7-1D84-5544-B473-5078EFD8788E}" type="datetimeFigureOut">
              <a:rPr lang="ja-JP" altLang="en-US" smtClean="0"/>
              <a:pPr/>
              <a:t>2015/10/18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8CF-2072-0343-BD14-43E243AF683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91D7-1D84-5544-B473-5078EFD8788E}" type="datetimeFigureOut">
              <a:rPr lang="ja-JP" altLang="en-US" smtClean="0"/>
              <a:pPr/>
              <a:t>2015/10/18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8CF-2072-0343-BD14-43E243AF683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91D7-1D84-5544-B473-5078EFD8788E}" type="datetimeFigureOut">
              <a:rPr lang="ja-JP" altLang="en-US" smtClean="0"/>
              <a:pPr/>
              <a:t>2015/10/18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8CF-2072-0343-BD14-43E243AF683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91D7-1D84-5544-B473-5078EFD8788E}" type="datetimeFigureOut">
              <a:rPr lang="ja-JP" altLang="en-US" smtClean="0"/>
              <a:pPr/>
              <a:t>2015/10/18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8CF-2072-0343-BD14-43E243AF683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91D7-1D84-5544-B473-5078EFD8788E}" type="datetimeFigureOut">
              <a:rPr lang="ja-JP" altLang="en-US" smtClean="0"/>
              <a:pPr/>
              <a:t>2015/10/18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8CF-2072-0343-BD14-43E243AF683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91D7-1D84-5544-B473-5078EFD8788E}" type="datetimeFigureOut">
              <a:rPr lang="ja-JP" altLang="en-US" smtClean="0"/>
              <a:pPr/>
              <a:t>2015/10/18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8CF-2072-0343-BD14-43E243AF683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91D7-1D84-5544-B473-5078EFD8788E}" type="datetimeFigureOut">
              <a:rPr lang="ja-JP" altLang="en-US" smtClean="0"/>
              <a:pPr/>
              <a:t>2015/10/18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8CF-2072-0343-BD14-43E243AF683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91D7-1D84-5544-B473-5078EFD8788E}" type="datetimeFigureOut">
              <a:rPr lang="ja-JP" altLang="en-US" smtClean="0"/>
              <a:pPr/>
              <a:t>2015/10/18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F8CF-2072-0343-BD14-43E243AF683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091D7-1D84-5544-B473-5078EFD8788E}" type="datetimeFigureOut">
              <a:rPr lang="ja-JP" altLang="en-US" smtClean="0"/>
              <a:pPr/>
              <a:t>2015/10/18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F8CF-2072-0343-BD14-43E243AF683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図</a:t>
            </a:r>
            <a:r>
              <a:rPr kumimoji="1" lang="en-US" altLang="ja-JP" sz="3200" dirty="0" smtClean="0"/>
              <a:t>2-1 </a:t>
            </a:r>
            <a:r>
              <a:rPr kumimoji="1" lang="ja-JP" altLang="en-US" sz="3200" dirty="0" smtClean="0"/>
              <a:t>インストラクショナルデザインの関連書</a:t>
            </a:r>
            <a:endParaRPr kumimoji="1" lang="ja-JP" altLang="en-US" sz="32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11785" r="2963" b="15819"/>
          <a:stretch/>
        </p:blipFill>
        <p:spPr>
          <a:xfrm>
            <a:off x="56485" y="1143000"/>
            <a:ext cx="9031029" cy="5143500"/>
          </a:xfrm>
        </p:spPr>
      </p:pic>
    </p:spTree>
    <p:extLst>
      <p:ext uri="{BB962C8B-B14F-4D97-AF65-F5344CB8AC3E}">
        <p14:creationId xmlns:p14="http://schemas.microsoft.com/office/powerpoint/2010/main" val="279449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076303606"/>
              </p:ext>
            </p:extLst>
          </p:nvPr>
        </p:nvGraphicFramePr>
        <p:xfrm>
          <a:off x="128295" y="1396999"/>
          <a:ext cx="8874586" cy="4597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0788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図２</a:t>
            </a:r>
            <a:r>
              <a:rPr kumimoji="1" lang="ja-JP" altLang="en-US" sz="3600" smtClean="0"/>
              <a:t>−２　授業設計と</a:t>
            </a:r>
            <a:r>
              <a:rPr kumimoji="1" lang="ja-JP" altLang="en-US" sz="3600" smtClean="0"/>
              <a:t>メーガー</a:t>
            </a:r>
            <a:r>
              <a:rPr kumimoji="1" lang="ja-JP" altLang="en-US" sz="3600" dirty="0" smtClean="0"/>
              <a:t>の３つの質問</a:t>
            </a:r>
            <a:endParaRPr kumimoji="1" lang="ja-JP" alt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62</Words>
  <Application>Microsoft Macintosh PowerPoint</Application>
  <PresentationFormat>画面に合わせる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Calibri</vt:lpstr>
      <vt:lpstr>ＭＳ Ｐゴシック</vt:lpstr>
      <vt:lpstr>Arial</vt:lpstr>
      <vt:lpstr>Office テーマ</vt:lpstr>
      <vt:lpstr>図2-1 インストラクショナルデザインの関連書</vt:lpstr>
      <vt:lpstr>図２−２　授業設計とメーガーの３つの質問</vt:lpstr>
    </vt:vector>
  </TitlesOfParts>
  <Company>TGU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稲垣 忠</dc:creator>
  <cp:lastModifiedBy>稲垣忠</cp:lastModifiedBy>
  <cp:revision>17</cp:revision>
  <dcterms:created xsi:type="dcterms:W3CDTF">2010-04-22T23:52:23Z</dcterms:created>
  <dcterms:modified xsi:type="dcterms:W3CDTF">2015-10-18T00:47:49Z</dcterms:modified>
</cp:coreProperties>
</file>