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/>
    <p:restoredTop sz="94694"/>
  </p:normalViewPr>
  <p:slideViewPr>
    <p:cSldViewPr snapToGrid="0" snapToObjects="1">
      <p:cViewPr varScale="1">
        <p:scale>
          <a:sx n="96" d="100"/>
          <a:sy n="96" d="100"/>
        </p:scale>
        <p:origin x="18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忠 稲垣" userId="dfad96f904052cce" providerId="LiveId" clId="{2ED56A68-0E6C-CA4B-895C-34F2099C1096}"/>
    <pc:docChg chg="custSel addSld delSld modSld">
      <pc:chgData name="忠 稲垣" userId="dfad96f904052cce" providerId="LiveId" clId="{2ED56A68-0E6C-CA4B-895C-34F2099C1096}" dt="2019-04-06T15:04:05.399" v="599" actId="1076"/>
      <pc:docMkLst>
        <pc:docMk/>
      </pc:docMkLst>
      <pc:sldChg chg="addSp delSp modSp">
        <pc:chgData name="忠 稲垣" userId="dfad96f904052cce" providerId="LiveId" clId="{2ED56A68-0E6C-CA4B-895C-34F2099C1096}" dt="2019-04-05T14:46:53.375" v="376" actId="20577"/>
        <pc:sldMkLst>
          <pc:docMk/>
          <pc:sldMk cId="1425985414" sldId="256"/>
        </pc:sldMkLst>
        <pc:spChg chg="add mod">
          <ac:chgData name="忠 稲垣" userId="dfad96f904052cce" providerId="LiveId" clId="{2ED56A68-0E6C-CA4B-895C-34F2099C1096}" dt="2019-04-05T14:46:53.375" v="376" actId="20577"/>
          <ac:spMkLst>
            <pc:docMk/>
            <pc:sldMk cId="1425985414" sldId="256"/>
            <ac:spMk id="2" creationId="{9680B267-21BC-8F47-8131-C885E6F03CE8}"/>
          </ac:spMkLst>
        </pc:spChg>
        <pc:spChg chg="mod">
          <ac:chgData name="忠 稲垣" userId="dfad96f904052cce" providerId="LiveId" clId="{2ED56A68-0E6C-CA4B-895C-34F2099C1096}" dt="2019-04-05T14:43:45.111" v="244" actId="208"/>
          <ac:spMkLst>
            <pc:docMk/>
            <pc:sldMk cId="1425985414" sldId="256"/>
            <ac:spMk id="4" creationId="{9F7666F5-E514-DF47-92D8-1CEFF50C74D9}"/>
          </ac:spMkLst>
        </pc:spChg>
        <pc:spChg chg="mod">
          <ac:chgData name="忠 稲垣" userId="dfad96f904052cce" providerId="LiveId" clId="{2ED56A68-0E6C-CA4B-895C-34F2099C1096}" dt="2019-04-05T14:43:45.111" v="244" actId="208"/>
          <ac:spMkLst>
            <pc:docMk/>
            <pc:sldMk cId="1425985414" sldId="256"/>
            <ac:spMk id="5" creationId="{EE79380F-2DAE-4A4C-9723-9B7255AA426B}"/>
          </ac:spMkLst>
        </pc:spChg>
        <pc:spChg chg="mod">
          <ac:chgData name="忠 稲垣" userId="dfad96f904052cce" providerId="LiveId" clId="{2ED56A68-0E6C-CA4B-895C-34F2099C1096}" dt="2019-04-05T14:43:45.111" v="244" actId="208"/>
          <ac:spMkLst>
            <pc:docMk/>
            <pc:sldMk cId="1425985414" sldId="256"/>
            <ac:spMk id="6" creationId="{1142009B-93BE-D744-8A13-5000ED1C4B75}"/>
          </ac:spMkLst>
        </pc:spChg>
        <pc:spChg chg="del">
          <ac:chgData name="忠 稲垣" userId="dfad96f904052cce" providerId="LiveId" clId="{2ED56A68-0E6C-CA4B-895C-34F2099C1096}" dt="2019-04-05T14:41:54.895" v="223" actId="478"/>
          <ac:spMkLst>
            <pc:docMk/>
            <pc:sldMk cId="1425985414" sldId="256"/>
            <ac:spMk id="7" creationId="{23C7AF12-3593-7042-8EDC-3DD68EB8A52A}"/>
          </ac:spMkLst>
        </pc:spChg>
        <pc:spChg chg="del">
          <ac:chgData name="忠 稲垣" userId="dfad96f904052cce" providerId="LiveId" clId="{2ED56A68-0E6C-CA4B-895C-34F2099C1096}" dt="2019-04-05T14:41:54.895" v="223" actId="478"/>
          <ac:spMkLst>
            <pc:docMk/>
            <pc:sldMk cId="1425985414" sldId="256"/>
            <ac:spMk id="8" creationId="{F19311AA-55E8-7C44-9B89-0DD2CC7CC209}"/>
          </ac:spMkLst>
        </pc:spChg>
        <pc:spChg chg="del">
          <ac:chgData name="忠 稲垣" userId="dfad96f904052cce" providerId="LiveId" clId="{2ED56A68-0E6C-CA4B-895C-34F2099C1096}" dt="2019-04-05T14:41:54.895" v="223" actId="478"/>
          <ac:spMkLst>
            <pc:docMk/>
            <pc:sldMk cId="1425985414" sldId="256"/>
            <ac:spMk id="9" creationId="{21B9AB1D-6C62-544E-956F-58DACE159CDC}"/>
          </ac:spMkLst>
        </pc:spChg>
        <pc:graphicFrameChg chg="add del mod">
          <ac:chgData name="忠 稲垣" userId="dfad96f904052cce" providerId="LiveId" clId="{2ED56A68-0E6C-CA4B-895C-34F2099C1096}" dt="2019-04-05T14:40:27.872" v="191" actId="478"/>
          <ac:graphicFrameMkLst>
            <pc:docMk/>
            <pc:sldMk cId="1425985414" sldId="256"/>
            <ac:graphicFrameMk id="3" creationId="{3E2D94D8-17D5-DF4E-BBDB-FF772F8EA66A}"/>
          </ac:graphicFrameMkLst>
        </pc:graphicFrameChg>
        <pc:cxnChg chg="add mod">
          <ac:chgData name="忠 稲垣" userId="dfad96f904052cce" providerId="LiveId" clId="{2ED56A68-0E6C-CA4B-895C-34F2099C1096}" dt="2019-04-05T14:43:52.282" v="245" actId="208"/>
          <ac:cxnSpMkLst>
            <pc:docMk/>
            <pc:sldMk cId="1425985414" sldId="256"/>
            <ac:cxnSpMk id="11" creationId="{60FC9644-E45B-3045-89E2-5C1E78F7B95C}"/>
          </ac:cxnSpMkLst>
        </pc:cxnChg>
        <pc:cxnChg chg="add mod">
          <ac:chgData name="忠 稲垣" userId="dfad96f904052cce" providerId="LiveId" clId="{2ED56A68-0E6C-CA4B-895C-34F2099C1096}" dt="2019-04-05T14:43:52.282" v="245" actId="208"/>
          <ac:cxnSpMkLst>
            <pc:docMk/>
            <pc:sldMk cId="1425985414" sldId="256"/>
            <ac:cxnSpMk id="16" creationId="{1E484FB9-5255-F84D-8765-146EAA9DB26C}"/>
          </ac:cxnSpMkLst>
        </pc:cxnChg>
        <pc:cxnChg chg="add mod">
          <ac:chgData name="忠 稲垣" userId="dfad96f904052cce" providerId="LiveId" clId="{2ED56A68-0E6C-CA4B-895C-34F2099C1096}" dt="2019-04-05T14:43:52.282" v="245" actId="208"/>
          <ac:cxnSpMkLst>
            <pc:docMk/>
            <pc:sldMk cId="1425985414" sldId="256"/>
            <ac:cxnSpMk id="19" creationId="{52B89068-5842-F443-A362-A04CBA68BC06}"/>
          </ac:cxnSpMkLst>
        </pc:cxnChg>
      </pc:sldChg>
      <pc:sldChg chg="addSp delSp modSp add">
        <pc:chgData name="忠 稲垣" userId="dfad96f904052cce" providerId="LiveId" clId="{2ED56A68-0E6C-CA4B-895C-34F2099C1096}" dt="2019-04-06T15:04:05.399" v="599" actId="1076"/>
        <pc:sldMkLst>
          <pc:docMk/>
          <pc:sldMk cId="1761104380" sldId="257"/>
        </pc:sldMkLst>
        <pc:spChg chg="del">
          <ac:chgData name="忠 稲垣" userId="dfad96f904052cce" providerId="LiveId" clId="{2ED56A68-0E6C-CA4B-895C-34F2099C1096}" dt="2019-04-05T14:35:06.117" v="1" actId="478"/>
          <ac:spMkLst>
            <pc:docMk/>
            <pc:sldMk cId="1761104380" sldId="257"/>
            <ac:spMk id="2" creationId="{D2E16B16-57CC-904A-B1D3-F6238635A10B}"/>
          </ac:spMkLst>
        </pc:spChg>
        <pc:spChg chg="del">
          <ac:chgData name="忠 稲垣" userId="dfad96f904052cce" providerId="LiveId" clId="{2ED56A68-0E6C-CA4B-895C-34F2099C1096}" dt="2019-04-05T14:35:06.117" v="1" actId="478"/>
          <ac:spMkLst>
            <pc:docMk/>
            <pc:sldMk cId="1761104380" sldId="257"/>
            <ac:spMk id="3" creationId="{856090F2-880F-8644-9FFE-D2B31B058885}"/>
          </ac:spMkLst>
        </pc:spChg>
        <pc:spChg chg="add mod">
          <ac:chgData name="忠 稲垣" userId="dfad96f904052cce" providerId="LiveId" clId="{2ED56A68-0E6C-CA4B-895C-34F2099C1096}" dt="2019-04-06T15:04:05.399" v="599" actId="1076"/>
          <ac:spMkLst>
            <pc:docMk/>
            <pc:sldMk cId="1761104380" sldId="257"/>
            <ac:spMk id="5" creationId="{37F6264C-FD62-AD4A-9262-7EA4BCEBB9EC}"/>
          </ac:spMkLst>
        </pc:spChg>
        <pc:graphicFrameChg chg="add mod modGraphic">
          <ac:chgData name="忠 稲垣" userId="dfad96f904052cce" providerId="LiveId" clId="{2ED56A68-0E6C-CA4B-895C-34F2099C1096}" dt="2019-04-05T14:38:01.276" v="48" actId="20577"/>
          <ac:graphicFrameMkLst>
            <pc:docMk/>
            <pc:sldMk cId="1761104380" sldId="257"/>
            <ac:graphicFrameMk id="4" creationId="{C8F51E04-5983-6148-B956-BA9312598BC8}"/>
          </ac:graphicFrameMkLst>
        </pc:graphicFrameChg>
      </pc:sldChg>
      <pc:sldChg chg="addSp delSp modSp add">
        <pc:chgData name="忠 稲垣" userId="dfad96f904052cce" providerId="LiveId" clId="{2ED56A68-0E6C-CA4B-895C-34F2099C1096}" dt="2019-04-05T14:46:35.290" v="368" actId="20577"/>
        <pc:sldMkLst>
          <pc:docMk/>
          <pc:sldMk cId="158712881" sldId="258"/>
        </pc:sldMkLst>
        <pc:spChg chg="del">
          <ac:chgData name="忠 稲垣" userId="dfad96f904052cce" providerId="LiveId" clId="{2ED56A68-0E6C-CA4B-895C-34F2099C1096}" dt="2019-04-05T14:35:26.254" v="6" actId="478"/>
          <ac:spMkLst>
            <pc:docMk/>
            <pc:sldMk cId="158712881" sldId="258"/>
            <ac:spMk id="2" creationId="{49E6B6DC-3FF2-EC4B-852E-BB503944EE91}"/>
          </ac:spMkLst>
        </pc:spChg>
        <pc:spChg chg="del">
          <ac:chgData name="忠 稲垣" userId="dfad96f904052cce" providerId="LiveId" clId="{2ED56A68-0E6C-CA4B-895C-34F2099C1096}" dt="2019-04-05T14:35:26.254" v="6" actId="478"/>
          <ac:spMkLst>
            <pc:docMk/>
            <pc:sldMk cId="158712881" sldId="258"/>
            <ac:spMk id="3" creationId="{30BB2142-8E77-7945-ADF4-DD9CDE79E82C}"/>
          </ac:spMkLst>
        </pc:spChg>
        <pc:spChg chg="add mod">
          <ac:chgData name="忠 稲垣" userId="dfad96f904052cce" providerId="LiveId" clId="{2ED56A68-0E6C-CA4B-895C-34F2099C1096}" dt="2019-04-05T14:46:35.290" v="368" actId="20577"/>
          <ac:spMkLst>
            <pc:docMk/>
            <pc:sldMk cId="158712881" sldId="258"/>
            <ac:spMk id="5" creationId="{3A480068-977D-5F4D-9474-50A2CD18E148}"/>
          </ac:spMkLst>
        </pc:spChg>
        <pc:graphicFrameChg chg="add mod modGraphic">
          <ac:chgData name="忠 稲垣" userId="dfad96f904052cce" providerId="LiveId" clId="{2ED56A68-0E6C-CA4B-895C-34F2099C1096}" dt="2019-04-05T14:45:50.641" v="265" actId="12385"/>
          <ac:graphicFrameMkLst>
            <pc:docMk/>
            <pc:sldMk cId="158712881" sldId="258"/>
            <ac:graphicFrameMk id="4" creationId="{B1F7BCDE-58E3-C64E-AE9F-E4B7937A9F08}"/>
          </ac:graphicFrameMkLst>
        </pc:graphicFrameChg>
      </pc:sldChg>
      <pc:sldChg chg="addSp delSp modSp add">
        <pc:chgData name="忠 稲垣" userId="dfad96f904052cce" providerId="LiveId" clId="{2ED56A68-0E6C-CA4B-895C-34F2099C1096}" dt="2019-04-05T14:53:13.358" v="561" actId="13243"/>
        <pc:sldMkLst>
          <pc:docMk/>
          <pc:sldMk cId="2309303618" sldId="259"/>
        </pc:sldMkLst>
        <pc:spChg chg="del">
          <ac:chgData name="忠 稲垣" userId="dfad96f904052cce" providerId="LiveId" clId="{2ED56A68-0E6C-CA4B-895C-34F2099C1096}" dt="2019-04-05T14:35:41.870" v="8" actId="478"/>
          <ac:spMkLst>
            <pc:docMk/>
            <pc:sldMk cId="2309303618" sldId="259"/>
            <ac:spMk id="2" creationId="{070BAE15-602C-F04F-830C-BF4D0337558D}"/>
          </ac:spMkLst>
        </pc:spChg>
        <pc:spChg chg="del">
          <ac:chgData name="忠 稲垣" userId="dfad96f904052cce" providerId="LiveId" clId="{2ED56A68-0E6C-CA4B-895C-34F2099C1096}" dt="2019-04-05T14:35:41.870" v="8" actId="478"/>
          <ac:spMkLst>
            <pc:docMk/>
            <pc:sldMk cId="2309303618" sldId="259"/>
            <ac:spMk id="3" creationId="{A0639224-5091-0F4D-AB48-DD9E7D7CD4CF}"/>
          </ac:spMkLst>
        </pc:spChg>
        <pc:spChg chg="add mod">
          <ac:chgData name="忠 稲垣" userId="dfad96f904052cce" providerId="LiveId" clId="{2ED56A68-0E6C-CA4B-895C-34F2099C1096}" dt="2019-04-05T14:52:56.902" v="559" actId="1076"/>
          <ac:spMkLst>
            <pc:docMk/>
            <pc:sldMk cId="2309303618" sldId="259"/>
            <ac:spMk id="5" creationId="{6C5E78A0-8576-C04C-A2F8-A2A869D983F7}"/>
          </ac:spMkLst>
        </pc:spChg>
        <pc:graphicFrameChg chg="add mod modGraphic">
          <ac:chgData name="忠 稲垣" userId="dfad96f904052cce" providerId="LiveId" clId="{2ED56A68-0E6C-CA4B-895C-34F2099C1096}" dt="2019-04-05T14:53:13.358" v="561" actId="13243"/>
          <ac:graphicFrameMkLst>
            <pc:docMk/>
            <pc:sldMk cId="2309303618" sldId="259"/>
            <ac:graphicFrameMk id="4" creationId="{02019E65-9677-6040-AB1C-11A6C43AD1DC}"/>
          </ac:graphicFrameMkLst>
        </pc:graphicFrameChg>
      </pc:sldChg>
      <pc:sldChg chg="add del">
        <pc:chgData name="忠 稲垣" userId="dfad96f904052cce" providerId="LiveId" clId="{2ED56A68-0E6C-CA4B-895C-34F2099C1096}" dt="2019-04-05T14:47:02.675" v="377" actId="2696"/>
        <pc:sldMkLst>
          <pc:docMk/>
          <pc:sldMk cId="397618809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51106D-3AAA-B049-9EEF-E2347A4D0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E7A4DE-6EC0-9F45-9572-E74CD251A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B455F1-1AF8-5541-BADC-FE153FBA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15CA93-E872-6C48-8954-FF1DC305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F87D71-3E02-6449-988E-C409FFC4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46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DB19E-881B-0F4F-8A43-FD5D302A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E93644-80D5-6948-8E52-3C5E8D585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8A938A-CCC3-0447-8CB8-EF343829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3D1A85-3958-6E42-8880-FA651CA9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1F2CF-AA8E-1644-BFAD-DC111B0E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97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A4E9C2-6BEB-E941-B5FC-C5F9735EC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21AF57-76C6-8144-B65A-316CC5AC3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DEF231-79F7-CD4E-98D9-C95BBB324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F00073-B64A-E34A-801C-50D6DA992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9D954-5DF2-C046-B6EB-2CE7BBF2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85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BA875-FD6B-D54E-BF1F-73A37BAC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CB0488-2F4C-0847-BA1D-845B0F271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39F9CF-68F9-5749-8EFE-F56E9E25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4F57C3-2469-8240-9D14-57DABB79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CE69E1-7EDE-7144-A11B-14B727C1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49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A24-1C6F-8B42-BBF2-CB1A3F76E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9D2C27-6589-694E-B5C0-E7604781D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BE6B95-BA6B-2A40-81CF-798455A4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DEAE8F-D0F3-7C4E-9B46-6EA81BA3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8056D-B328-5C4B-9DFF-568550159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62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CD278-E0AD-4745-9DEF-091AD2F31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4D17BB-A471-BC4A-AFF4-210C3CD5F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4E8895-AEAD-B748-825B-EB5B50235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09C3F9-FCD3-954F-BDF8-3D7C5FDC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B536D5-5FFE-CF48-9A49-39FDC9DF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773064-6105-AE41-9D17-21D537607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33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5FF6FB-0604-8642-82AE-75D584033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2CD84F-0C7D-CA4B-8B07-579A324DC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1D7695-8DFD-A144-A342-E8B7B80BC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8D2F976-296E-F74D-AF05-6D9F03DC8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CC5B90-B10D-F042-B29F-71921C30A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05BD1B-D460-7747-82D9-3B337419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0C4524-4926-A94F-92F9-BB21BD20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B03922-D6C9-2C48-B8EC-BDE6DE924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96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139D0-1BDF-154B-91CD-056EDB88C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3C25FE-0417-124F-AC70-DC2A4C82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0A7D2C-334E-D74F-B7E4-AA9B1B6D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3E7164-338F-3E48-B71A-8FEEA359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81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8686239-642B-1546-B84A-01F7B2AD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48CE12-647D-4143-9135-EE227C05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537FCA-D1BE-AF41-B295-CB779EA4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79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FDDD13-18D2-8645-B586-F70DC49F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058EAE-DDAE-904B-B002-5FE7B51E0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3443AE-58D3-674C-8E58-C432990F8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945E32-F8F5-F644-A634-CBF895CD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1E99E9-B98B-C34C-8F11-324217E8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84BCDD-61D5-2A4A-96E1-52838458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56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23503-2530-2E48-B58B-DE010F3C9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3135C7-B3CB-6E43-8C8C-BF9C93F11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52FA4C-381D-5F43-B261-933264A45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3F3475-187D-BC49-9AF3-FAE9CAAA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111A22-D1E6-9D43-AC94-60611806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E4CBF3-6740-E04B-AD46-39FE58A10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6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B54E40-35B7-264C-A06E-81B3DB546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660078-2F78-1241-A56B-6503D3790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96CFDC-CB6A-A444-9ED1-01E63D2D3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4428A-5E82-FE4A-8BC6-E78137D48F35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92A9DA-E06E-FF49-8005-46A8D094E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8DEBBA-675B-5E41-9585-853D375C6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4AB9B-F0F7-0545-95D5-D9DFA6F25F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8F51E04-5983-6148-B956-BA9312598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194303"/>
              </p:ext>
            </p:extLst>
          </p:nvPr>
        </p:nvGraphicFramePr>
        <p:xfrm>
          <a:off x="257577" y="991673"/>
          <a:ext cx="11668260" cy="567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130">
                  <a:extLst>
                    <a:ext uri="{9D8B030D-6E8A-4147-A177-3AD203B41FA5}">
                      <a16:colId xmlns:a16="http://schemas.microsoft.com/office/drawing/2014/main" val="1887258971"/>
                    </a:ext>
                  </a:extLst>
                </a:gridCol>
                <a:gridCol w="5834130">
                  <a:extLst>
                    <a:ext uri="{9D8B030D-6E8A-4147-A177-3AD203B41FA5}">
                      <a16:colId xmlns:a16="http://schemas.microsoft.com/office/drawing/2014/main" val="1912092760"/>
                    </a:ext>
                  </a:extLst>
                </a:gridCol>
              </a:tblGrid>
              <a:tr h="709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評価の目的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評価の対象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8534659"/>
                  </a:ext>
                </a:extLst>
              </a:tr>
              <a:tr h="7099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ja-JP" altLang="en-US" sz="2400" kern="100">
                          <a:effectLst/>
                        </a:rPr>
                        <a:t>１．</a:t>
                      </a:r>
                      <a:r>
                        <a:rPr lang="ja-JP" sz="2400" kern="100">
                          <a:effectLst/>
                        </a:rPr>
                        <a:t>教育行政の資料として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指導要領や教育施策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4565444"/>
                  </a:ext>
                </a:extLst>
              </a:tr>
              <a:tr h="7099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ja-JP" altLang="en-US" sz="2400" kern="100">
                          <a:effectLst/>
                        </a:rPr>
                        <a:t>２．</a:t>
                      </a:r>
                      <a:r>
                        <a:rPr lang="ja-JP" sz="2400" kern="100">
                          <a:effectLst/>
                        </a:rPr>
                        <a:t>学校の管理・運営の資料として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学校全体の取り組み、環境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6414745"/>
                  </a:ext>
                </a:extLst>
              </a:tr>
              <a:tr h="7099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ja-JP" altLang="en-US" sz="2400" kern="100">
                          <a:effectLst/>
                        </a:rPr>
                        <a:t>３．</a:t>
                      </a:r>
                      <a:r>
                        <a:rPr lang="ja-JP" sz="2400" kern="100">
                          <a:effectLst/>
                        </a:rPr>
                        <a:t>教師の学習指導の資料として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指導記録と観察、到達状況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1176536"/>
                  </a:ext>
                </a:extLst>
              </a:tr>
              <a:tr h="7099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ja-JP" altLang="en-US" sz="2400" kern="100">
                          <a:effectLst/>
                        </a:rPr>
                        <a:t>４．</a:t>
                      </a:r>
                      <a:r>
                        <a:rPr lang="ja-JP" sz="2400" kern="100">
                          <a:effectLst/>
                        </a:rPr>
                        <a:t>子どもに情報を与えるため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個々の子どもの到達状況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219735"/>
                  </a:ext>
                </a:extLst>
              </a:tr>
              <a:tr h="7099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ja-JP" altLang="en-US" sz="2400" kern="100">
                          <a:effectLst/>
                        </a:rPr>
                        <a:t>５．</a:t>
                      </a:r>
                      <a:r>
                        <a:rPr lang="ja-JP" sz="2400" kern="100">
                          <a:effectLst/>
                        </a:rPr>
                        <a:t>親の参考にするため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普段の学習状況、到達状況、位置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5982458"/>
                  </a:ext>
                </a:extLst>
              </a:tr>
              <a:tr h="7099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ja-JP" altLang="en-US" sz="2400" kern="100">
                          <a:effectLst/>
                        </a:rPr>
                        <a:t>６．</a:t>
                      </a:r>
                      <a:r>
                        <a:rPr lang="ja-JP" sz="2400" kern="100">
                          <a:effectLst/>
                        </a:rPr>
                        <a:t>子どもの処遇決定のため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到達状況、位置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8215142"/>
                  </a:ext>
                </a:extLst>
              </a:tr>
              <a:tr h="7099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ja-JP" altLang="en-US" sz="2400" kern="100">
                          <a:effectLst/>
                        </a:rPr>
                        <a:t>７．</a:t>
                      </a:r>
                      <a:r>
                        <a:rPr lang="ja-JP" sz="2400" kern="100">
                          <a:effectLst/>
                        </a:rPr>
                        <a:t>カリキュラムの改善のため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計画の適切性、実施した成果と問題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330477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F6264C-FD62-AD4A-9262-7EA4BCEBB9EC}"/>
              </a:ext>
            </a:extLst>
          </p:cNvPr>
          <p:cNvSpPr txBox="1"/>
          <p:nvPr/>
        </p:nvSpPr>
        <p:spPr>
          <a:xfrm>
            <a:off x="3284112" y="309093"/>
            <a:ext cx="6819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表４−１　評価の目的と対象</a:t>
            </a:r>
            <a:r>
              <a:rPr kumimoji="1" lang="en-US" altLang="ja-JP" dirty="0"/>
              <a:t> </a:t>
            </a:r>
            <a:r>
              <a:rPr kumimoji="1" lang="ja-JP" altLang="en-US"/>
              <a:t>　（東</a:t>
            </a:r>
            <a:r>
              <a:rPr kumimoji="1" lang="en-US" altLang="ja-JP" dirty="0"/>
              <a:t> 2001</a:t>
            </a:r>
            <a:r>
              <a:rPr kumimoji="1" lang="ja-JP" altLang="en-US"/>
              <a:t>より作成）　（</a:t>
            </a:r>
            <a:r>
              <a:rPr kumimoji="1" lang="en-US" altLang="ja-JP" dirty="0"/>
              <a:t>p.44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6110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9F7666F5-E514-DF47-92D8-1CEFF50C74D9}"/>
              </a:ext>
            </a:extLst>
          </p:cNvPr>
          <p:cNvSpPr/>
          <p:nvPr/>
        </p:nvSpPr>
        <p:spPr>
          <a:xfrm>
            <a:off x="5143647" y="443768"/>
            <a:ext cx="1857570" cy="185757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目標</a:t>
            </a:r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EE79380F-2DAE-4A4C-9723-9B7255AA426B}"/>
              </a:ext>
            </a:extLst>
          </p:cNvPr>
          <p:cNvSpPr/>
          <p:nvPr/>
        </p:nvSpPr>
        <p:spPr>
          <a:xfrm>
            <a:off x="2632710" y="3536543"/>
            <a:ext cx="1857570" cy="185757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評価</a:t>
            </a:r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1142009B-93BE-D744-8A13-5000ED1C4B75}"/>
              </a:ext>
            </a:extLst>
          </p:cNvPr>
          <p:cNvSpPr/>
          <p:nvPr/>
        </p:nvSpPr>
        <p:spPr>
          <a:xfrm>
            <a:off x="7701719" y="3536543"/>
            <a:ext cx="1857571" cy="1857571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指導</a:t>
            </a:r>
            <a:br>
              <a:rPr lang="en-US" altLang="ja-JP" sz="3600" dirty="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</a:br>
            <a:r>
              <a:rPr lang="ja-JP" sz="3200"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（方法）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80B267-21BC-8F47-8131-C885E6F03CE8}"/>
              </a:ext>
            </a:extLst>
          </p:cNvPr>
          <p:cNvSpPr txBox="1"/>
          <p:nvPr/>
        </p:nvSpPr>
        <p:spPr>
          <a:xfrm>
            <a:off x="4166214" y="5885646"/>
            <a:ext cx="4790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図４−１　目標と指導と評価の関係（</a:t>
            </a:r>
            <a:r>
              <a:rPr kumimoji="1" lang="en-US" altLang="ja-JP" dirty="0"/>
              <a:t>p.46</a:t>
            </a:r>
            <a:r>
              <a:rPr kumimoji="1" lang="ja-JP" altLang="en-US"/>
              <a:t>）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60FC9644-E45B-3045-89E2-5C1E78F7B95C}"/>
              </a:ext>
            </a:extLst>
          </p:cNvPr>
          <p:cNvCxnSpPr>
            <a:cxnSpLocks/>
            <a:stCxn id="4" idx="6"/>
            <a:endCxn id="6" idx="0"/>
          </p:cNvCxnSpPr>
          <p:nvPr/>
        </p:nvCxnSpPr>
        <p:spPr>
          <a:xfrm>
            <a:off x="7001217" y="1372553"/>
            <a:ext cx="1629288" cy="2163990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1E484FB9-5255-F84D-8765-146EAA9DB26C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3561495" y="1372553"/>
            <a:ext cx="1582152" cy="2163990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52B89068-5842-F443-A362-A04CBA68BC06}"/>
              </a:ext>
            </a:extLst>
          </p:cNvPr>
          <p:cNvCxnSpPr>
            <a:cxnSpLocks/>
            <a:stCxn id="6" idx="2"/>
            <a:endCxn id="5" idx="6"/>
          </p:cNvCxnSpPr>
          <p:nvPr/>
        </p:nvCxnSpPr>
        <p:spPr>
          <a:xfrm flipH="1" flipV="1">
            <a:off x="4490280" y="4465328"/>
            <a:ext cx="3211439" cy="1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98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1F7BCDE-58E3-C64E-AE9F-E4B7937A9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425981"/>
              </p:ext>
            </p:extLst>
          </p:nvPr>
        </p:nvGraphicFramePr>
        <p:xfrm>
          <a:off x="355600" y="778934"/>
          <a:ext cx="11480800" cy="594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4320">
                  <a:extLst>
                    <a:ext uri="{9D8B030D-6E8A-4147-A177-3AD203B41FA5}">
                      <a16:colId xmlns:a16="http://schemas.microsoft.com/office/drawing/2014/main" val="2879566677"/>
                    </a:ext>
                  </a:extLst>
                </a:gridCol>
                <a:gridCol w="5736480">
                  <a:extLst>
                    <a:ext uri="{9D8B030D-6E8A-4147-A177-3AD203B41FA5}">
                      <a16:colId xmlns:a16="http://schemas.microsoft.com/office/drawing/2014/main" val="2468215516"/>
                    </a:ext>
                  </a:extLst>
                </a:gridCol>
              </a:tblGrid>
              <a:tr h="76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ガニェの学習目標の５分類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学習指導要領の</a:t>
                      </a:r>
                      <a:r>
                        <a:rPr lang="en-US" sz="2400" kern="100">
                          <a:effectLst/>
                        </a:rPr>
                        <a:t>3</a:t>
                      </a:r>
                      <a:r>
                        <a:rPr lang="ja-JP" sz="2400" kern="100">
                          <a:effectLst/>
                        </a:rPr>
                        <a:t>要素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465561"/>
                  </a:ext>
                </a:extLst>
              </a:tr>
              <a:tr h="762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言語情報　：物事・名称を記憶する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生きて働く</a:t>
                      </a:r>
                      <a:r>
                        <a:rPr lang="ja-JP" altLang="en-US" sz="2400" kern="100">
                          <a:effectLst/>
                        </a:rPr>
                        <a:t>「</a:t>
                      </a:r>
                      <a:r>
                        <a:rPr lang="ja-JP" sz="2400" kern="100">
                          <a:effectLst/>
                        </a:rPr>
                        <a:t>知識・技能</a:t>
                      </a:r>
                      <a:r>
                        <a:rPr lang="ja-JP" altLang="en-US" sz="2400" kern="100">
                          <a:effectLst/>
                        </a:rPr>
                        <a:t>」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294670"/>
                  </a:ext>
                </a:extLst>
              </a:tr>
              <a:tr h="762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運動技能　：体を動かして身につける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131172"/>
                  </a:ext>
                </a:extLst>
              </a:tr>
              <a:tr h="1005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知的技能　：ルールを理解し活用する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未知の状況にも対応できる</a:t>
                      </a:r>
                      <a:br>
                        <a:rPr lang="en-US" altLang="ja-JP" sz="2400" kern="100" dirty="0">
                          <a:effectLst/>
                        </a:rPr>
                      </a:br>
                      <a:r>
                        <a:rPr lang="ja-JP" altLang="en-US" sz="2400" kern="100">
                          <a:effectLst/>
                        </a:rPr>
                        <a:t>「</a:t>
                      </a:r>
                      <a:r>
                        <a:rPr lang="ja-JP" sz="2400" kern="100">
                          <a:effectLst/>
                        </a:rPr>
                        <a:t>思考力・判断力・表現力等</a:t>
                      </a:r>
                      <a:r>
                        <a:rPr lang="ja-JP" altLang="en-US" sz="2400" kern="100">
                          <a:effectLst/>
                        </a:rPr>
                        <a:t>」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7875863"/>
                  </a:ext>
                </a:extLst>
              </a:tr>
              <a:tr h="1005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認知的方略：学び方を工夫する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76124"/>
                  </a:ext>
                </a:extLst>
              </a:tr>
              <a:tr h="1645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態度　　：気持ちを方向づける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学びを社会や人生に生かそうとする</a:t>
                      </a:r>
                      <a:br>
                        <a:rPr lang="en-US" altLang="ja-JP" sz="2400" kern="100" dirty="0">
                          <a:effectLst/>
                        </a:rPr>
                      </a:br>
                      <a:r>
                        <a:rPr lang="ja-JP" sz="2400" kern="100">
                          <a:effectLst/>
                        </a:rPr>
                        <a:t>「学びに向かう力・人間性等」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27141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480068-977D-5F4D-9474-50A2CD18E148}"/>
              </a:ext>
            </a:extLst>
          </p:cNvPr>
          <p:cNvSpPr txBox="1"/>
          <p:nvPr/>
        </p:nvSpPr>
        <p:spPr>
          <a:xfrm>
            <a:off x="2315958" y="259009"/>
            <a:ext cx="756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表４−２　ガニェの５分類と資質・能力の３つの柱との関係　（</a:t>
            </a:r>
            <a:r>
              <a:rPr kumimoji="1" lang="en-US" altLang="ja-JP" dirty="0"/>
              <a:t>p.47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5871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2019E65-9677-6040-AB1C-11A6C43AD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166388"/>
              </p:ext>
            </p:extLst>
          </p:nvPr>
        </p:nvGraphicFramePr>
        <p:xfrm>
          <a:off x="135467" y="487865"/>
          <a:ext cx="11921065" cy="626627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89466">
                  <a:extLst>
                    <a:ext uri="{9D8B030D-6E8A-4147-A177-3AD203B41FA5}">
                      <a16:colId xmlns:a16="http://schemas.microsoft.com/office/drawing/2014/main" val="3979058580"/>
                    </a:ext>
                  </a:extLst>
                </a:gridCol>
                <a:gridCol w="6417734">
                  <a:extLst>
                    <a:ext uri="{9D8B030D-6E8A-4147-A177-3AD203B41FA5}">
                      <a16:colId xmlns:a16="http://schemas.microsoft.com/office/drawing/2014/main" val="3193282418"/>
                    </a:ext>
                  </a:extLst>
                </a:gridCol>
                <a:gridCol w="5113865">
                  <a:extLst>
                    <a:ext uri="{9D8B030D-6E8A-4147-A177-3AD203B41FA5}">
                      <a16:colId xmlns:a16="http://schemas.microsoft.com/office/drawing/2014/main" val="1078797739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授業中の評価</a:t>
                      </a:r>
                      <a:endParaRPr lang="ja-JP" sz="18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ペーパーテスト</a:t>
                      </a:r>
                      <a:endParaRPr lang="ja-JP" sz="18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extLst>
                  <a:ext uri="{0D108BD9-81ED-4DB2-BD59-A6C34878D82A}">
                    <a16:rowId xmlns:a16="http://schemas.microsoft.com/office/drawing/2014/main" val="4211703176"/>
                  </a:ext>
                </a:extLst>
              </a:tr>
              <a:tr h="92054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言語情報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・一問一答の発問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「○○という単語の意味は？」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・覚えていることを尋ねる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「○○に関連する語句をできるだけたくさん挙げてみよう」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・穴埋め・選択形式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「空欄にあてはまる言葉を記入しなさい」（再生）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「空欄にあてはまる語句を選びなさい」（再認）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extLst>
                  <a:ext uri="{0D108BD9-81ED-4DB2-BD59-A6C34878D82A}">
                    <a16:rowId xmlns:a16="http://schemas.microsoft.com/office/drawing/2014/main" val="2205761741"/>
                  </a:ext>
                </a:extLst>
              </a:tr>
              <a:tr h="92054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運動技能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・実演させ、観察による評価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（チェックリストを手に子どもの様子を確認する）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（ストップウォッチなどで計測する）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・チェックリスト形式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「以下の中であなたができることに印をつけなさい」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・並べ替え形式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「正しい順序に並べ替えなさい」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extLst>
                  <a:ext uri="{0D108BD9-81ED-4DB2-BD59-A6C34878D82A}">
                    <a16:rowId xmlns:a16="http://schemas.microsoft.com/office/drawing/2014/main" val="4134628223"/>
                  </a:ext>
                </a:extLst>
              </a:tr>
              <a:tr h="148649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知的技能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</a:t>
                      </a:r>
                      <a:r>
                        <a:rPr lang="ja-JP" altLang="en-US" sz="1600" kern="100">
                          <a:effectLst/>
                        </a:rPr>
                        <a:t>あと</a:t>
                      </a:r>
                      <a:r>
                        <a:rPr lang="ja-JP" sz="1600" kern="100">
                          <a:effectLst/>
                        </a:rPr>
                        <a:t>で解き方を説明させる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「どのようにして解いたのか説明してください」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「なぜ○○だと考えたのか理由を言ってください」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・ルーブリック</a:t>
                      </a:r>
                      <a:r>
                        <a:rPr lang="ja-JP" altLang="en-US" sz="1600" kern="100">
                          <a:effectLst/>
                        </a:rPr>
                        <a:t>を</a:t>
                      </a:r>
                      <a:r>
                        <a:rPr lang="ja-JP" sz="1600" kern="100">
                          <a:effectLst/>
                        </a:rPr>
                        <a:t>活用</a:t>
                      </a:r>
                      <a:r>
                        <a:rPr lang="ja-JP" altLang="en-US" sz="1600" kern="100">
                          <a:effectLst/>
                        </a:rPr>
                        <a:t>する</a:t>
                      </a:r>
                      <a:endParaRPr lang="ja-JP" sz="1600" kern="1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（プレゼンテーション、レポート等を観点別に評価する）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・練習問題（授業で扱った問題とは異なる問題）を出題する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・分類形式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「以下のリストを○○に従って仲間分けしなさい」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extLst>
                  <a:ext uri="{0D108BD9-81ED-4DB2-BD59-A6C34878D82A}">
                    <a16:rowId xmlns:a16="http://schemas.microsoft.com/office/drawing/2014/main" val="3325075994"/>
                  </a:ext>
                </a:extLst>
              </a:tr>
              <a:tr h="148649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認知的方略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 vert="eaVert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・先に解き方を説明させる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「まず最初に何をしたらいいですか？」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ＭＳ 明朝" panose="02020609040205080304" pitchFamily="49" charset="-128"/>
                        <a:buChar char="・"/>
                      </a:pPr>
                      <a:r>
                        <a:rPr lang="ja-JP" sz="1600" kern="100">
                          <a:effectLst/>
                        </a:rPr>
                        <a:t>学習経過を振り返る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「今日の学習で学んだことは何ですか？」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ＭＳ 明朝" panose="02020609040205080304" pitchFamily="49" charset="-128"/>
                        <a:buChar char="・"/>
                      </a:pPr>
                      <a:r>
                        <a:rPr lang="ja-JP" sz="1600" kern="100">
                          <a:effectLst/>
                        </a:rPr>
                        <a:t>ポートフォリオ</a:t>
                      </a:r>
                      <a:r>
                        <a:rPr lang="ja-JP" altLang="en-US" sz="1600" kern="100">
                          <a:effectLst/>
                        </a:rPr>
                        <a:t>を</a:t>
                      </a:r>
                      <a:r>
                        <a:rPr lang="ja-JP" sz="1600" kern="100">
                          <a:effectLst/>
                        </a:rPr>
                        <a:t>活用</a:t>
                      </a:r>
                      <a:r>
                        <a:rPr lang="ja-JP" altLang="en-US" sz="1600" kern="100">
                          <a:effectLst/>
                        </a:rPr>
                        <a:t>する</a:t>
                      </a:r>
                      <a:endParaRPr lang="ja-JP" sz="1600" kern="1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「これまでに学んだことをポートフォリオを使って発表してみよう」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ＭＳ 明朝" panose="02020609040205080304" pitchFamily="49" charset="-128"/>
                        <a:buChar char="・"/>
                      </a:pPr>
                      <a:r>
                        <a:rPr lang="ja-JP" sz="1600" kern="100">
                          <a:effectLst/>
                        </a:rPr>
                        <a:t>未知の問題（解決方法をその場で考える問題）を出題する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ＭＳ 明朝" panose="02020609040205080304" pitchFamily="49" charset="-128"/>
                        <a:buChar char="・"/>
                      </a:pPr>
                      <a:r>
                        <a:rPr lang="ja-JP" sz="1600" kern="100">
                          <a:effectLst/>
                        </a:rPr>
                        <a:t>論述形式</a:t>
                      </a:r>
                      <a:r>
                        <a:rPr lang="ja-JP" altLang="en-US" sz="1600" kern="100">
                          <a:effectLst/>
                        </a:rPr>
                        <a:t>：</a:t>
                      </a:r>
                      <a:r>
                        <a:rPr lang="ja-JP" sz="1600" kern="100">
                          <a:effectLst/>
                        </a:rPr>
                        <a:t>どのように考えたのか順に説明させる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「あなたならどうしますか？順に説明して下さい」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extLst>
                  <a:ext uri="{0D108BD9-81ED-4DB2-BD59-A6C34878D82A}">
                    <a16:rowId xmlns:a16="http://schemas.microsoft.com/office/drawing/2014/main" val="4151165439"/>
                  </a:ext>
                </a:extLst>
              </a:tr>
              <a:tr h="92054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態度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 vert="eaVert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ＭＳ 明朝" panose="02020609040205080304" pitchFamily="49" charset="-128"/>
                        <a:buChar char="・"/>
                      </a:pPr>
                      <a:r>
                        <a:rPr lang="ja-JP" sz="1600" kern="100">
                          <a:effectLst/>
                        </a:rPr>
                        <a:t>判断をせまる発問</a:t>
                      </a:r>
                      <a:r>
                        <a:rPr lang="ja-JP" altLang="en-US" sz="1600" kern="100">
                          <a:effectLst/>
                        </a:rPr>
                        <a:t>をする</a:t>
                      </a:r>
                      <a:endParaRPr lang="ja-JP" sz="1600" kern="1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「こんな</a:t>
                      </a:r>
                      <a:r>
                        <a:rPr lang="ja-JP" altLang="en-US" sz="1600" kern="100">
                          <a:effectLst/>
                        </a:rPr>
                        <a:t>とき</a:t>
                      </a:r>
                      <a:r>
                        <a:rPr lang="ja-JP" sz="1600" kern="100">
                          <a:effectLst/>
                        </a:rPr>
                        <a:t>あなたならどうしますか？」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ＭＳ 明朝" panose="02020609040205080304" pitchFamily="49" charset="-128"/>
                        <a:buChar char="・"/>
                      </a:pPr>
                      <a:r>
                        <a:rPr lang="ja-JP" sz="1600" kern="100">
                          <a:effectLst/>
                        </a:rPr>
                        <a:t>知識を問う発問</a:t>
                      </a:r>
                      <a:r>
                        <a:rPr lang="ja-JP" altLang="en-US" sz="1600" kern="100">
                          <a:effectLst/>
                        </a:rPr>
                        <a:t>をする</a:t>
                      </a:r>
                      <a:endParaRPr lang="ja-JP" sz="1600" kern="1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「○○したい</a:t>
                      </a:r>
                      <a:r>
                        <a:rPr lang="ja-JP" altLang="en-US" sz="1600" kern="100">
                          <a:effectLst/>
                        </a:rPr>
                        <a:t>とき</a:t>
                      </a:r>
                      <a:r>
                        <a:rPr lang="ja-JP" sz="1600" kern="100">
                          <a:effectLst/>
                        </a:rPr>
                        <a:t>にはどんな方法がありますか？」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ＭＳ 明朝" panose="02020609040205080304" pitchFamily="49" charset="-128"/>
                        <a:buChar char="・"/>
                      </a:pPr>
                      <a:r>
                        <a:rPr lang="ja-JP" sz="1600" kern="100">
                          <a:effectLst/>
                        </a:rPr>
                        <a:t>論述形式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行動や態度を選択させ、その理由を問う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>
                          <a:effectLst/>
                        </a:rPr>
                        <a:t>「あなたならどうしますか？その理由も書きましょう」</a:t>
                      </a:r>
                      <a:endParaRPr lang="ja-JP" sz="1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57370" marR="57370" marT="0" marB="0"/>
                </a:tc>
                <a:extLst>
                  <a:ext uri="{0D108BD9-81ED-4DB2-BD59-A6C34878D82A}">
                    <a16:rowId xmlns:a16="http://schemas.microsoft.com/office/drawing/2014/main" val="103006519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5E78A0-8576-C04C-A2F8-A2A869D983F7}"/>
              </a:ext>
            </a:extLst>
          </p:cNvPr>
          <p:cNvSpPr txBox="1"/>
          <p:nvPr/>
        </p:nvSpPr>
        <p:spPr>
          <a:xfrm>
            <a:off x="4504267" y="103859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表４−３　学習目標に応じた評価方法</a:t>
            </a:r>
          </a:p>
        </p:txBody>
      </p:sp>
    </p:spTree>
    <p:extLst>
      <p:ext uri="{BB962C8B-B14F-4D97-AF65-F5344CB8AC3E}">
        <p14:creationId xmlns:p14="http://schemas.microsoft.com/office/powerpoint/2010/main" val="230930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645</Words>
  <Application>Microsoft Macintosh PowerPoint</Application>
  <PresentationFormat>ワイド画面</PresentationFormat>
  <Paragraphs>80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忠 稲垣</dc:creator>
  <cp:lastModifiedBy>忠 稲垣</cp:lastModifiedBy>
  <cp:revision>2</cp:revision>
  <cp:lastPrinted>2019-04-05T14:46:49Z</cp:lastPrinted>
  <dcterms:created xsi:type="dcterms:W3CDTF">2018-11-16T14:50:13Z</dcterms:created>
  <dcterms:modified xsi:type="dcterms:W3CDTF">2023-08-02T10:42:11Z</dcterms:modified>
</cp:coreProperties>
</file>