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56" r:id="rId3"/>
    <p:sldId id="257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9"/>
    <p:restoredTop sz="94694"/>
  </p:normalViewPr>
  <p:slideViewPr>
    <p:cSldViewPr snapToGrid="0" snapToObjects="1">
      <p:cViewPr>
        <p:scale>
          <a:sx n="125" d="100"/>
          <a:sy n="125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忠 稲垣" userId="dfad96f904052cce" providerId="LiveId" clId="{4DEFD7C9-887C-3F44-8C4D-A2AFA2611DCC}"/>
    <pc:docChg chg="undo custSel addSld modSld sldOrd">
      <pc:chgData name="忠 稲垣" userId="dfad96f904052cce" providerId="LiveId" clId="{4DEFD7C9-887C-3F44-8C4D-A2AFA2611DCC}" dt="2019-04-06T13:18:52.354" v="1000" actId="1076"/>
      <pc:docMkLst>
        <pc:docMk/>
      </pc:docMkLst>
      <pc:sldChg chg="addSp delSp modSp ord">
        <pc:chgData name="忠 稲垣" userId="dfad96f904052cce" providerId="LiveId" clId="{4DEFD7C9-887C-3F44-8C4D-A2AFA2611DCC}" dt="2019-04-06T12:51:08.373" v="527" actId="1076"/>
        <pc:sldMkLst>
          <pc:docMk/>
          <pc:sldMk cId="2780113401" sldId="256"/>
        </pc:sldMkLst>
        <pc:spChg chg="add mod">
          <ac:chgData name="忠 稲垣" userId="dfad96f904052cce" providerId="LiveId" clId="{4DEFD7C9-887C-3F44-8C4D-A2AFA2611DCC}" dt="2019-04-05T14:54:27.842" v="3" actId="767"/>
          <ac:spMkLst>
            <pc:docMk/>
            <pc:sldMk cId="2780113401" sldId="256"/>
            <ac:spMk id="2" creationId="{F1310396-C7D8-3740-B34A-BFE19A6C2CCD}"/>
          </ac:spMkLst>
        </pc:spChg>
        <pc:spChg chg="add mod">
          <ac:chgData name="忠 稲垣" userId="dfad96f904052cce" providerId="LiveId" clId="{4DEFD7C9-887C-3F44-8C4D-A2AFA2611DCC}" dt="2019-04-06T03:33:29.027" v="16" actId="164"/>
          <ac:spMkLst>
            <pc:docMk/>
            <pc:sldMk cId="2780113401" sldId="256"/>
            <ac:spMk id="3" creationId="{E1BBD46B-EBC2-0D49-8B80-BE273906EA54}"/>
          </ac:spMkLst>
        </pc:spChg>
        <pc:spChg chg="add mod">
          <ac:chgData name="忠 稲垣" userId="dfad96f904052cce" providerId="LiveId" clId="{4DEFD7C9-887C-3F44-8C4D-A2AFA2611DCC}" dt="2019-04-06T03:41:08.932" v="297" actId="14100"/>
          <ac:spMkLst>
            <pc:docMk/>
            <pc:sldMk cId="2780113401" sldId="256"/>
            <ac:spMk id="8" creationId="{F4261288-3229-3345-B733-BF58AE7B139C}"/>
          </ac:spMkLst>
        </pc:spChg>
        <pc:spChg chg="add mod">
          <ac:chgData name="忠 稲垣" userId="dfad96f904052cce" providerId="LiveId" clId="{4DEFD7C9-887C-3F44-8C4D-A2AFA2611DCC}" dt="2019-04-06T03:33:29.027" v="16" actId="164"/>
          <ac:spMkLst>
            <pc:docMk/>
            <pc:sldMk cId="2780113401" sldId="256"/>
            <ac:spMk id="9" creationId="{E0BC2A75-2398-6349-B071-656269F97723}"/>
          </ac:spMkLst>
        </pc:spChg>
        <pc:spChg chg="add mod">
          <ac:chgData name="忠 稲垣" userId="dfad96f904052cce" providerId="LiveId" clId="{4DEFD7C9-887C-3F44-8C4D-A2AFA2611DCC}" dt="2019-04-06T03:37:38.289" v="197" actId="1076"/>
          <ac:spMkLst>
            <pc:docMk/>
            <pc:sldMk cId="2780113401" sldId="256"/>
            <ac:spMk id="10" creationId="{33B32091-A25E-E345-B5E7-096D9780335C}"/>
          </ac:spMkLst>
        </pc:spChg>
        <pc:spChg chg="add mod">
          <ac:chgData name="忠 稲垣" userId="dfad96f904052cce" providerId="LiveId" clId="{4DEFD7C9-887C-3F44-8C4D-A2AFA2611DCC}" dt="2019-04-06T03:37:38.289" v="197" actId="1076"/>
          <ac:spMkLst>
            <pc:docMk/>
            <pc:sldMk cId="2780113401" sldId="256"/>
            <ac:spMk id="44" creationId="{81ED7B64-D31C-8A44-BAD5-C0E2967CCE87}"/>
          </ac:spMkLst>
        </pc:spChg>
        <pc:spChg chg="add mod">
          <ac:chgData name="忠 稲垣" userId="dfad96f904052cce" providerId="LiveId" clId="{4DEFD7C9-887C-3F44-8C4D-A2AFA2611DCC}" dt="2019-04-06T03:37:38.289" v="197" actId="1076"/>
          <ac:spMkLst>
            <pc:docMk/>
            <pc:sldMk cId="2780113401" sldId="256"/>
            <ac:spMk id="46" creationId="{709E89EB-3166-A744-9E86-B12508EFF7CC}"/>
          </ac:spMkLst>
        </pc:spChg>
        <pc:spChg chg="add mod">
          <ac:chgData name="忠 稲垣" userId="dfad96f904052cce" providerId="LiveId" clId="{4DEFD7C9-887C-3F44-8C4D-A2AFA2611DCC}" dt="2019-04-06T03:37:38.289" v="197" actId="1076"/>
          <ac:spMkLst>
            <pc:docMk/>
            <pc:sldMk cId="2780113401" sldId="256"/>
            <ac:spMk id="47" creationId="{0032DC9D-2348-8842-9830-CB6F391B0FA3}"/>
          </ac:spMkLst>
        </pc:spChg>
        <pc:spChg chg="add mod">
          <ac:chgData name="忠 稲垣" userId="dfad96f904052cce" providerId="LiveId" clId="{4DEFD7C9-887C-3F44-8C4D-A2AFA2611DCC}" dt="2019-04-06T03:37:38.289" v="197" actId="1076"/>
          <ac:spMkLst>
            <pc:docMk/>
            <pc:sldMk cId="2780113401" sldId="256"/>
            <ac:spMk id="48" creationId="{608A6EA2-BFCD-1D48-B473-A50F4FE655B8}"/>
          </ac:spMkLst>
        </pc:spChg>
        <pc:spChg chg="add mod">
          <ac:chgData name="忠 稲垣" userId="dfad96f904052cce" providerId="LiveId" clId="{4DEFD7C9-887C-3F44-8C4D-A2AFA2611DCC}" dt="2019-04-06T03:37:38.289" v="197" actId="1076"/>
          <ac:spMkLst>
            <pc:docMk/>
            <pc:sldMk cId="2780113401" sldId="256"/>
            <ac:spMk id="50" creationId="{BC06B4A2-0BFA-2D4B-923F-1C2DB06BB286}"/>
          </ac:spMkLst>
        </pc:spChg>
        <pc:spChg chg="add mod">
          <ac:chgData name="忠 稲垣" userId="dfad96f904052cce" providerId="LiveId" clId="{4DEFD7C9-887C-3F44-8C4D-A2AFA2611DCC}" dt="2019-04-06T03:37:38.289" v="197" actId="1076"/>
          <ac:spMkLst>
            <pc:docMk/>
            <pc:sldMk cId="2780113401" sldId="256"/>
            <ac:spMk id="51" creationId="{18984464-95F9-3F4B-A09D-89A9BCA633FB}"/>
          </ac:spMkLst>
        </pc:spChg>
        <pc:spChg chg="add mod">
          <ac:chgData name="忠 稲垣" userId="dfad96f904052cce" providerId="LiveId" clId="{4DEFD7C9-887C-3F44-8C4D-A2AFA2611DCC}" dt="2019-04-06T03:37:38.289" v="197" actId="1076"/>
          <ac:spMkLst>
            <pc:docMk/>
            <pc:sldMk cId="2780113401" sldId="256"/>
            <ac:spMk id="52" creationId="{998CC22B-772C-F940-8365-E6D40F1ED2F9}"/>
          </ac:spMkLst>
        </pc:spChg>
        <pc:spChg chg="add mod">
          <ac:chgData name="忠 稲垣" userId="dfad96f904052cce" providerId="LiveId" clId="{4DEFD7C9-887C-3F44-8C4D-A2AFA2611DCC}" dt="2019-04-06T03:41:14.937" v="298" actId="14100"/>
          <ac:spMkLst>
            <pc:docMk/>
            <pc:sldMk cId="2780113401" sldId="256"/>
            <ac:spMk id="89" creationId="{E52ACBCA-9E66-E544-956B-FF68B4E95807}"/>
          </ac:spMkLst>
        </pc:spChg>
        <pc:spChg chg="add mod">
          <ac:chgData name="忠 稲垣" userId="dfad96f904052cce" providerId="LiveId" clId="{4DEFD7C9-887C-3F44-8C4D-A2AFA2611DCC}" dt="2019-04-06T03:37:42.668" v="200" actId="1076"/>
          <ac:spMkLst>
            <pc:docMk/>
            <pc:sldMk cId="2780113401" sldId="256"/>
            <ac:spMk id="90" creationId="{BAAFB8CA-D739-BD4B-8135-EB2071C54BD2}"/>
          </ac:spMkLst>
        </pc:spChg>
        <pc:spChg chg="add mod">
          <ac:chgData name="忠 稲垣" userId="dfad96f904052cce" providerId="LiveId" clId="{4DEFD7C9-887C-3F44-8C4D-A2AFA2611DCC}" dt="2019-04-06T03:37:42.668" v="200" actId="1076"/>
          <ac:spMkLst>
            <pc:docMk/>
            <pc:sldMk cId="2780113401" sldId="256"/>
            <ac:spMk id="91" creationId="{5DE14B6B-18C0-6743-A79B-A954B7E42647}"/>
          </ac:spMkLst>
        </pc:spChg>
        <pc:spChg chg="add mod">
          <ac:chgData name="忠 稲垣" userId="dfad96f904052cce" providerId="LiveId" clId="{4DEFD7C9-887C-3F44-8C4D-A2AFA2611DCC}" dt="2019-04-06T03:37:42.668" v="200" actId="1076"/>
          <ac:spMkLst>
            <pc:docMk/>
            <pc:sldMk cId="2780113401" sldId="256"/>
            <ac:spMk id="92" creationId="{DE0BFCC2-83DA-A948-B245-83973F3D9802}"/>
          </ac:spMkLst>
        </pc:spChg>
        <pc:spChg chg="add mod">
          <ac:chgData name="忠 稲垣" userId="dfad96f904052cce" providerId="LiveId" clId="{4DEFD7C9-887C-3F44-8C4D-A2AFA2611DCC}" dt="2019-04-06T03:37:42.668" v="200" actId="1076"/>
          <ac:spMkLst>
            <pc:docMk/>
            <pc:sldMk cId="2780113401" sldId="256"/>
            <ac:spMk id="93" creationId="{5BC7805B-FC3E-6E47-ACC4-6B03445BF01D}"/>
          </ac:spMkLst>
        </pc:spChg>
        <pc:spChg chg="add mod">
          <ac:chgData name="忠 稲垣" userId="dfad96f904052cce" providerId="LiveId" clId="{4DEFD7C9-887C-3F44-8C4D-A2AFA2611DCC}" dt="2019-04-06T03:37:42.668" v="200" actId="1076"/>
          <ac:spMkLst>
            <pc:docMk/>
            <pc:sldMk cId="2780113401" sldId="256"/>
            <ac:spMk id="94" creationId="{5C198AF1-39D7-2749-9061-F42252862096}"/>
          </ac:spMkLst>
        </pc:spChg>
        <pc:spChg chg="add mod">
          <ac:chgData name="忠 稲垣" userId="dfad96f904052cce" providerId="LiveId" clId="{4DEFD7C9-887C-3F44-8C4D-A2AFA2611DCC}" dt="2019-04-06T03:37:42.668" v="200" actId="1076"/>
          <ac:spMkLst>
            <pc:docMk/>
            <pc:sldMk cId="2780113401" sldId="256"/>
            <ac:spMk id="95" creationId="{E9A39C40-C8D0-6C43-9665-1401E9A5276D}"/>
          </ac:spMkLst>
        </pc:spChg>
        <pc:spChg chg="add mod">
          <ac:chgData name="忠 稲垣" userId="dfad96f904052cce" providerId="LiveId" clId="{4DEFD7C9-887C-3F44-8C4D-A2AFA2611DCC}" dt="2019-04-06T03:37:42.668" v="200" actId="1076"/>
          <ac:spMkLst>
            <pc:docMk/>
            <pc:sldMk cId="2780113401" sldId="256"/>
            <ac:spMk id="96" creationId="{A0F0F978-60E0-1143-9F55-C1851DAD5FEC}"/>
          </ac:spMkLst>
        </pc:spChg>
        <pc:spChg chg="add mod">
          <ac:chgData name="忠 稲垣" userId="dfad96f904052cce" providerId="LiveId" clId="{4DEFD7C9-887C-3F44-8C4D-A2AFA2611DCC}" dt="2019-04-06T03:37:42.668" v="200" actId="1076"/>
          <ac:spMkLst>
            <pc:docMk/>
            <pc:sldMk cId="2780113401" sldId="256"/>
            <ac:spMk id="97" creationId="{B50F28B8-AA8B-9945-9529-D6BF7C273FC6}"/>
          </ac:spMkLst>
        </pc:spChg>
        <pc:spChg chg="add mod">
          <ac:chgData name="忠 稲垣" userId="dfad96f904052cce" providerId="LiveId" clId="{4DEFD7C9-887C-3F44-8C4D-A2AFA2611DCC}" dt="2019-04-06T12:51:08.373" v="527" actId="1076"/>
          <ac:spMkLst>
            <pc:docMk/>
            <pc:sldMk cId="2780113401" sldId="256"/>
            <ac:spMk id="98" creationId="{3112E425-EDCD-3848-A92C-93BDCB18B719}"/>
          </ac:spMkLst>
        </pc:spChg>
        <pc:spChg chg="add mod">
          <ac:chgData name="忠 稲垣" userId="dfad96f904052cce" providerId="LiveId" clId="{4DEFD7C9-887C-3F44-8C4D-A2AFA2611DCC}" dt="2019-04-06T12:51:08.373" v="527" actId="1076"/>
          <ac:spMkLst>
            <pc:docMk/>
            <pc:sldMk cId="2780113401" sldId="256"/>
            <ac:spMk id="99" creationId="{4795942F-FF51-2D44-9384-AE902B8771F4}"/>
          </ac:spMkLst>
        </pc:spChg>
        <pc:grpChg chg="add mod">
          <ac:chgData name="忠 稲垣" userId="dfad96f904052cce" providerId="LiveId" clId="{4DEFD7C9-887C-3F44-8C4D-A2AFA2611DCC}" dt="2019-04-06T03:37:38.289" v="197" actId="1076"/>
          <ac:grpSpMkLst>
            <pc:docMk/>
            <pc:sldMk cId="2780113401" sldId="256"/>
            <ac:grpSpMk id="6" creationId="{F58BF20A-3E9A-9249-9768-591367A86F44}"/>
          </ac:grpSpMkLst>
        </pc:grpChg>
        <pc:grpChg chg="add mod">
          <ac:chgData name="忠 稲垣" userId="dfad96f904052cce" providerId="LiveId" clId="{4DEFD7C9-887C-3F44-8C4D-A2AFA2611DCC}" dt="2019-04-06T03:37:38.289" v="197" actId="1076"/>
          <ac:grpSpMkLst>
            <pc:docMk/>
            <pc:sldMk cId="2780113401" sldId="256"/>
            <ac:grpSpMk id="11" creationId="{4291B952-D7CE-FA49-AFE0-0E3533A49733}"/>
          </ac:grpSpMkLst>
        </pc:grpChg>
        <pc:grpChg chg="add mod">
          <ac:chgData name="忠 稲垣" userId="dfad96f904052cce" providerId="LiveId" clId="{4DEFD7C9-887C-3F44-8C4D-A2AFA2611DCC}" dt="2019-04-06T03:37:38.289" v="197" actId="1076"/>
          <ac:grpSpMkLst>
            <pc:docMk/>
            <pc:sldMk cId="2780113401" sldId="256"/>
            <ac:grpSpMk id="14" creationId="{CFB4AE34-6DC1-1C44-9215-20C257059E04}"/>
          </ac:grpSpMkLst>
        </pc:grpChg>
        <pc:grpChg chg="add mod">
          <ac:chgData name="忠 稲垣" userId="dfad96f904052cce" providerId="LiveId" clId="{4DEFD7C9-887C-3F44-8C4D-A2AFA2611DCC}" dt="2019-04-06T03:37:38.289" v="197" actId="1076"/>
          <ac:grpSpMkLst>
            <pc:docMk/>
            <pc:sldMk cId="2780113401" sldId="256"/>
            <ac:grpSpMk id="17" creationId="{DBAE7393-71CC-1E46-B35E-8FA110DA5A8D}"/>
          </ac:grpSpMkLst>
        </pc:grpChg>
        <pc:grpChg chg="add mod">
          <ac:chgData name="忠 稲垣" userId="dfad96f904052cce" providerId="LiveId" clId="{4DEFD7C9-887C-3F44-8C4D-A2AFA2611DCC}" dt="2019-04-06T03:37:38.289" v="197" actId="1076"/>
          <ac:grpSpMkLst>
            <pc:docMk/>
            <pc:sldMk cId="2780113401" sldId="256"/>
            <ac:grpSpMk id="20" creationId="{A06EAF9B-1F29-244E-A41A-D45DA7BA9479}"/>
          </ac:grpSpMkLst>
        </pc:grpChg>
        <pc:grpChg chg="add mod">
          <ac:chgData name="忠 稲垣" userId="dfad96f904052cce" providerId="LiveId" clId="{4DEFD7C9-887C-3F44-8C4D-A2AFA2611DCC}" dt="2019-04-06T03:37:38.289" v="197" actId="1076"/>
          <ac:grpSpMkLst>
            <pc:docMk/>
            <pc:sldMk cId="2780113401" sldId="256"/>
            <ac:grpSpMk id="23" creationId="{A57C58E7-4B06-594E-8C22-E90AE047B42A}"/>
          </ac:grpSpMkLst>
        </pc:grpChg>
        <pc:grpChg chg="add mod">
          <ac:chgData name="忠 稲垣" userId="dfad96f904052cce" providerId="LiveId" clId="{4DEFD7C9-887C-3F44-8C4D-A2AFA2611DCC}" dt="2019-04-06T03:37:38.289" v="197" actId="1076"/>
          <ac:grpSpMkLst>
            <pc:docMk/>
            <pc:sldMk cId="2780113401" sldId="256"/>
            <ac:grpSpMk id="26" creationId="{A3C1B12C-FDE0-8F41-9DEE-D126F92F3862}"/>
          </ac:grpSpMkLst>
        </pc:grpChg>
        <pc:grpChg chg="add mod">
          <ac:chgData name="忠 稲垣" userId="dfad96f904052cce" providerId="LiveId" clId="{4DEFD7C9-887C-3F44-8C4D-A2AFA2611DCC}" dt="2019-04-06T03:37:38.289" v="197" actId="1076"/>
          <ac:grpSpMkLst>
            <pc:docMk/>
            <pc:sldMk cId="2780113401" sldId="256"/>
            <ac:grpSpMk id="29" creationId="{76F37996-ECAD-2548-B219-6E076B3D1E54}"/>
          </ac:grpSpMkLst>
        </pc:grpChg>
        <pc:grpChg chg="add mod">
          <ac:chgData name="忠 稲垣" userId="dfad96f904052cce" providerId="LiveId" clId="{4DEFD7C9-887C-3F44-8C4D-A2AFA2611DCC}" dt="2019-04-06T03:37:38.289" v="197" actId="1076"/>
          <ac:grpSpMkLst>
            <pc:docMk/>
            <pc:sldMk cId="2780113401" sldId="256"/>
            <ac:grpSpMk id="32" creationId="{A9F3A5E6-9DEF-E047-9712-7A5846B1ECD9}"/>
          </ac:grpSpMkLst>
        </pc:grpChg>
        <pc:grpChg chg="add mod">
          <ac:chgData name="忠 稲垣" userId="dfad96f904052cce" providerId="LiveId" clId="{4DEFD7C9-887C-3F44-8C4D-A2AFA2611DCC}" dt="2019-04-06T03:37:38.289" v="197" actId="1076"/>
          <ac:grpSpMkLst>
            <pc:docMk/>
            <pc:sldMk cId="2780113401" sldId="256"/>
            <ac:grpSpMk id="35" creationId="{1A5C3DB5-96E3-2D48-A6F1-79E402D7F032}"/>
          </ac:grpSpMkLst>
        </pc:grpChg>
        <pc:grpChg chg="add mod">
          <ac:chgData name="忠 稲垣" userId="dfad96f904052cce" providerId="LiveId" clId="{4DEFD7C9-887C-3F44-8C4D-A2AFA2611DCC}" dt="2019-04-06T03:37:38.289" v="197" actId="1076"/>
          <ac:grpSpMkLst>
            <pc:docMk/>
            <pc:sldMk cId="2780113401" sldId="256"/>
            <ac:grpSpMk id="38" creationId="{448FA88C-AA1E-5C4E-BC95-41192C65B038}"/>
          </ac:grpSpMkLst>
        </pc:grpChg>
        <pc:grpChg chg="add mod">
          <ac:chgData name="忠 稲垣" userId="dfad96f904052cce" providerId="LiveId" clId="{4DEFD7C9-887C-3F44-8C4D-A2AFA2611DCC}" dt="2019-04-06T03:37:38.289" v="197" actId="1076"/>
          <ac:grpSpMkLst>
            <pc:docMk/>
            <pc:sldMk cId="2780113401" sldId="256"/>
            <ac:grpSpMk id="41" creationId="{E1A13408-3FB7-5E4F-9E93-5EA6F2FF68DF}"/>
          </ac:grpSpMkLst>
        </pc:grpChg>
        <pc:grpChg chg="add mod">
          <ac:chgData name="忠 稲垣" userId="dfad96f904052cce" providerId="LiveId" clId="{4DEFD7C9-887C-3F44-8C4D-A2AFA2611DCC}" dt="2019-04-06T03:37:57.367" v="201" actId="688"/>
          <ac:grpSpMkLst>
            <pc:docMk/>
            <pc:sldMk cId="2780113401" sldId="256"/>
            <ac:grpSpMk id="53" creationId="{B6580EDD-8496-DF40-94B9-ED035EAEDDCD}"/>
          </ac:grpSpMkLst>
        </pc:grpChg>
        <pc:grpChg chg="add mod">
          <ac:chgData name="忠 稲垣" userId="dfad96f904052cce" providerId="LiveId" clId="{4DEFD7C9-887C-3F44-8C4D-A2AFA2611DCC}" dt="2019-04-06T03:37:57.367" v="201" actId="688"/>
          <ac:grpSpMkLst>
            <pc:docMk/>
            <pc:sldMk cId="2780113401" sldId="256"/>
            <ac:grpSpMk id="56" creationId="{F4E01998-476C-2946-BD53-C3E8FDFBE318}"/>
          </ac:grpSpMkLst>
        </pc:grpChg>
        <pc:grpChg chg="add mod">
          <ac:chgData name="忠 稲垣" userId="dfad96f904052cce" providerId="LiveId" clId="{4DEFD7C9-887C-3F44-8C4D-A2AFA2611DCC}" dt="2019-04-06T03:37:57.367" v="201" actId="688"/>
          <ac:grpSpMkLst>
            <pc:docMk/>
            <pc:sldMk cId="2780113401" sldId="256"/>
            <ac:grpSpMk id="59" creationId="{0DF2CFB8-38D6-FE43-9DAE-23B55F15F7AB}"/>
          </ac:grpSpMkLst>
        </pc:grpChg>
        <pc:grpChg chg="add mod">
          <ac:chgData name="忠 稲垣" userId="dfad96f904052cce" providerId="LiveId" clId="{4DEFD7C9-887C-3F44-8C4D-A2AFA2611DCC}" dt="2019-04-06T03:37:57.367" v="201" actId="688"/>
          <ac:grpSpMkLst>
            <pc:docMk/>
            <pc:sldMk cId="2780113401" sldId="256"/>
            <ac:grpSpMk id="62" creationId="{D829DEFC-EF4B-6940-A1BD-5A92B15F958D}"/>
          </ac:grpSpMkLst>
        </pc:grpChg>
        <pc:grpChg chg="add mod">
          <ac:chgData name="忠 稲垣" userId="dfad96f904052cce" providerId="LiveId" clId="{4DEFD7C9-887C-3F44-8C4D-A2AFA2611DCC}" dt="2019-04-06T03:38:04.361" v="202" actId="688"/>
          <ac:grpSpMkLst>
            <pc:docMk/>
            <pc:sldMk cId="2780113401" sldId="256"/>
            <ac:grpSpMk id="65" creationId="{B9C9CFE5-16C0-9040-A86B-9A53A90BB41D}"/>
          </ac:grpSpMkLst>
        </pc:grpChg>
        <pc:grpChg chg="add mod">
          <ac:chgData name="忠 稲垣" userId="dfad96f904052cce" providerId="LiveId" clId="{4DEFD7C9-887C-3F44-8C4D-A2AFA2611DCC}" dt="2019-04-06T03:38:04.361" v="202" actId="688"/>
          <ac:grpSpMkLst>
            <pc:docMk/>
            <pc:sldMk cId="2780113401" sldId="256"/>
            <ac:grpSpMk id="68" creationId="{BC6F5184-14E8-5B40-A3EA-DFF9AE682580}"/>
          </ac:grpSpMkLst>
        </pc:grpChg>
        <pc:grpChg chg="add mod">
          <ac:chgData name="忠 稲垣" userId="dfad96f904052cce" providerId="LiveId" clId="{4DEFD7C9-887C-3F44-8C4D-A2AFA2611DCC}" dt="2019-04-06T03:38:04.361" v="202" actId="688"/>
          <ac:grpSpMkLst>
            <pc:docMk/>
            <pc:sldMk cId="2780113401" sldId="256"/>
            <ac:grpSpMk id="71" creationId="{74919CA3-E09F-8A41-B5A1-36440F648EE7}"/>
          </ac:grpSpMkLst>
        </pc:grpChg>
        <pc:grpChg chg="add mod">
          <ac:chgData name="忠 稲垣" userId="dfad96f904052cce" providerId="LiveId" clId="{4DEFD7C9-887C-3F44-8C4D-A2AFA2611DCC}" dt="2019-04-06T03:38:04.361" v="202" actId="688"/>
          <ac:grpSpMkLst>
            <pc:docMk/>
            <pc:sldMk cId="2780113401" sldId="256"/>
            <ac:grpSpMk id="74" creationId="{4F8019B1-102D-F64B-B81A-12D85BC52531}"/>
          </ac:grpSpMkLst>
        </pc:grpChg>
        <pc:grpChg chg="add mod">
          <ac:chgData name="忠 稲垣" userId="dfad96f904052cce" providerId="LiveId" clId="{4DEFD7C9-887C-3F44-8C4D-A2AFA2611DCC}" dt="2019-04-06T03:38:08.999" v="203" actId="688"/>
          <ac:grpSpMkLst>
            <pc:docMk/>
            <pc:sldMk cId="2780113401" sldId="256"/>
            <ac:grpSpMk id="77" creationId="{9434719C-3781-4F4E-9D3B-E8EA075BA126}"/>
          </ac:grpSpMkLst>
        </pc:grpChg>
        <pc:grpChg chg="add mod">
          <ac:chgData name="忠 稲垣" userId="dfad96f904052cce" providerId="LiveId" clId="{4DEFD7C9-887C-3F44-8C4D-A2AFA2611DCC}" dt="2019-04-06T03:38:08.999" v="203" actId="688"/>
          <ac:grpSpMkLst>
            <pc:docMk/>
            <pc:sldMk cId="2780113401" sldId="256"/>
            <ac:grpSpMk id="80" creationId="{F2642D96-D9C9-7E45-BED0-D63ED1583078}"/>
          </ac:grpSpMkLst>
        </pc:grpChg>
        <pc:grpChg chg="add mod">
          <ac:chgData name="忠 稲垣" userId="dfad96f904052cce" providerId="LiveId" clId="{4DEFD7C9-887C-3F44-8C4D-A2AFA2611DCC}" dt="2019-04-06T03:38:08.999" v="203" actId="688"/>
          <ac:grpSpMkLst>
            <pc:docMk/>
            <pc:sldMk cId="2780113401" sldId="256"/>
            <ac:grpSpMk id="83" creationId="{60F6CDE6-B70A-EC45-8C39-E7949A13FB58}"/>
          </ac:grpSpMkLst>
        </pc:grpChg>
        <pc:grpChg chg="add mod">
          <ac:chgData name="忠 稲垣" userId="dfad96f904052cce" providerId="LiveId" clId="{4DEFD7C9-887C-3F44-8C4D-A2AFA2611DCC}" dt="2019-04-06T03:38:08.999" v="203" actId="688"/>
          <ac:grpSpMkLst>
            <pc:docMk/>
            <pc:sldMk cId="2780113401" sldId="256"/>
            <ac:grpSpMk id="86" creationId="{92C0CC9F-F695-F94D-B95A-13BB0D1C6C23}"/>
          </ac:grpSpMkLst>
        </pc:grpChg>
        <pc:picChg chg="add del mod">
          <ac:chgData name="忠 稲垣" userId="dfad96f904052cce" providerId="LiveId" clId="{4DEFD7C9-887C-3F44-8C4D-A2AFA2611DCC}" dt="2019-04-06T03:33:08.563" v="11" actId="478"/>
          <ac:picMkLst>
            <pc:docMk/>
            <pc:sldMk cId="2780113401" sldId="256"/>
            <ac:picMk id="7" creationId="{513CD966-D408-044A-9E76-9C970D398C9E}"/>
          </ac:picMkLst>
        </pc:picChg>
        <pc:picChg chg="del mod">
          <ac:chgData name="忠 稲垣" userId="dfad96f904052cce" providerId="LiveId" clId="{4DEFD7C9-887C-3F44-8C4D-A2AFA2611DCC}" dt="2019-04-06T03:34:29.687" v="35" actId="478"/>
          <ac:picMkLst>
            <pc:docMk/>
            <pc:sldMk cId="2780113401" sldId="256"/>
            <ac:picMk id="1025" creationId="{8CE28F52-898E-EB4B-ABD6-B6D126517BF2}"/>
          </ac:picMkLst>
        </pc:picChg>
        <pc:picChg chg="del mod">
          <ac:chgData name="忠 稲垣" userId="dfad96f904052cce" providerId="LiveId" clId="{4DEFD7C9-887C-3F44-8C4D-A2AFA2611DCC}" dt="2019-04-06T03:37:31.658" v="196" actId="478"/>
          <ac:picMkLst>
            <pc:docMk/>
            <pc:sldMk cId="2780113401" sldId="256"/>
            <ac:picMk id="1026" creationId="{E32C3862-FCCB-A549-9EF3-4BBB8E1B3B2E}"/>
          </ac:picMkLst>
        </pc:picChg>
      </pc:sldChg>
      <pc:sldChg chg="addSp delSp modSp add">
        <pc:chgData name="忠 稲垣" userId="dfad96f904052cce" providerId="LiveId" clId="{4DEFD7C9-887C-3F44-8C4D-A2AFA2611DCC}" dt="2019-04-06T12:51:15.544" v="528" actId="1076"/>
        <pc:sldMkLst>
          <pc:docMk/>
          <pc:sldMk cId="3428192257" sldId="257"/>
        </pc:sldMkLst>
        <pc:spChg chg="del">
          <ac:chgData name="忠 稲垣" userId="dfad96f904052cce" providerId="LiveId" clId="{4DEFD7C9-887C-3F44-8C4D-A2AFA2611DCC}" dt="2019-04-06T03:38:23.711" v="205" actId="478"/>
          <ac:spMkLst>
            <pc:docMk/>
            <pc:sldMk cId="3428192257" sldId="257"/>
            <ac:spMk id="2" creationId="{62BD2513-6F6F-904B-AFEC-42367417F7ED}"/>
          </ac:spMkLst>
        </pc:spChg>
        <pc:spChg chg="del">
          <ac:chgData name="忠 稲垣" userId="dfad96f904052cce" providerId="LiveId" clId="{4DEFD7C9-887C-3F44-8C4D-A2AFA2611DCC}" dt="2019-04-06T03:38:23.711" v="205" actId="478"/>
          <ac:spMkLst>
            <pc:docMk/>
            <pc:sldMk cId="3428192257" sldId="257"/>
            <ac:spMk id="3" creationId="{73CD83FA-77FA-0249-ACD4-4A3395E39C02}"/>
          </ac:spMkLst>
        </pc:spChg>
        <pc:spChg chg="add mod">
          <ac:chgData name="忠 稲垣" userId="dfad96f904052cce" providerId="LiveId" clId="{4DEFD7C9-887C-3F44-8C4D-A2AFA2611DCC}" dt="2019-04-06T03:42:28.243" v="323" actId="1037"/>
          <ac:spMkLst>
            <pc:docMk/>
            <pc:sldMk cId="3428192257" sldId="257"/>
            <ac:spMk id="40" creationId="{0669C823-476F-FC4C-9310-493A01D33DD8}"/>
          </ac:spMkLst>
        </pc:spChg>
        <pc:spChg chg="add mod">
          <ac:chgData name="忠 稲垣" userId="dfad96f904052cce" providerId="LiveId" clId="{4DEFD7C9-887C-3F44-8C4D-A2AFA2611DCC}" dt="2019-04-06T03:42:28.243" v="323" actId="1037"/>
          <ac:spMkLst>
            <pc:docMk/>
            <pc:sldMk cId="3428192257" sldId="257"/>
            <ac:spMk id="41" creationId="{628071DE-D5E3-A04C-8472-6E188BF6056A}"/>
          </ac:spMkLst>
        </pc:spChg>
        <pc:spChg chg="add mod">
          <ac:chgData name="忠 稲垣" userId="dfad96f904052cce" providerId="LiveId" clId="{4DEFD7C9-887C-3F44-8C4D-A2AFA2611DCC}" dt="2019-04-06T03:42:28.243" v="323" actId="1037"/>
          <ac:spMkLst>
            <pc:docMk/>
            <pc:sldMk cId="3428192257" sldId="257"/>
            <ac:spMk id="42" creationId="{413125C4-3031-3844-9EE2-40264D112187}"/>
          </ac:spMkLst>
        </pc:spChg>
        <pc:spChg chg="add mod">
          <ac:chgData name="忠 稲垣" userId="dfad96f904052cce" providerId="LiveId" clId="{4DEFD7C9-887C-3F44-8C4D-A2AFA2611DCC}" dt="2019-04-06T03:42:28.243" v="323" actId="1037"/>
          <ac:spMkLst>
            <pc:docMk/>
            <pc:sldMk cId="3428192257" sldId="257"/>
            <ac:spMk id="43" creationId="{729C4FFB-61F5-2E42-9346-74F7FA2EF708}"/>
          </ac:spMkLst>
        </pc:spChg>
        <pc:spChg chg="add mod">
          <ac:chgData name="忠 稲垣" userId="dfad96f904052cce" providerId="LiveId" clId="{4DEFD7C9-887C-3F44-8C4D-A2AFA2611DCC}" dt="2019-04-06T03:42:28.243" v="323" actId="1037"/>
          <ac:spMkLst>
            <pc:docMk/>
            <pc:sldMk cId="3428192257" sldId="257"/>
            <ac:spMk id="44" creationId="{C6AC6BE2-34D0-AA44-BD54-56856930EDE9}"/>
          </ac:spMkLst>
        </pc:spChg>
        <pc:spChg chg="add mod">
          <ac:chgData name="忠 稲垣" userId="dfad96f904052cce" providerId="LiveId" clId="{4DEFD7C9-887C-3F44-8C4D-A2AFA2611DCC}" dt="2019-04-06T03:42:28.243" v="323" actId="1037"/>
          <ac:spMkLst>
            <pc:docMk/>
            <pc:sldMk cId="3428192257" sldId="257"/>
            <ac:spMk id="45" creationId="{7A02E756-83B5-5E4E-833B-194525B41BA2}"/>
          </ac:spMkLst>
        </pc:spChg>
        <pc:spChg chg="add mod">
          <ac:chgData name="忠 稲垣" userId="dfad96f904052cce" providerId="LiveId" clId="{4DEFD7C9-887C-3F44-8C4D-A2AFA2611DCC}" dt="2019-04-06T03:42:28.243" v="323" actId="1037"/>
          <ac:spMkLst>
            <pc:docMk/>
            <pc:sldMk cId="3428192257" sldId="257"/>
            <ac:spMk id="46" creationId="{5110AED9-A303-974F-91FD-038E21D777C1}"/>
          </ac:spMkLst>
        </pc:spChg>
        <pc:spChg chg="add mod">
          <ac:chgData name="忠 稲垣" userId="dfad96f904052cce" providerId="LiveId" clId="{4DEFD7C9-887C-3F44-8C4D-A2AFA2611DCC}" dt="2019-04-06T03:42:28.243" v="323" actId="1037"/>
          <ac:spMkLst>
            <pc:docMk/>
            <pc:sldMk cId="3428192257" sldId="257"/>
            <ac:spMk id="47" creationId="{B9AE388B-CFA2-FB44-B8CB-81384C698620}"/>
          </ac:spMkLst>
        </pc:spChg>
        <pc:spChg chg="add mod">
          <ac:chgData name="忠 稲垣" userId="dfad96f904052cce" providerId="LiveId" clId="{4DEFD7C9-887C-3F44-8C4D-A2AFA2611DCC}" dt="2019-04-06T03:42:28.243" v="323" actId="1037"/>
          <ac:spMkLst>
            <pc:docMk/>
            <pc:sldMk cId="3428192257" sldId="257"/>
            <ac:spMk id="48" creationId="{5E5A9887-DBD0-BD4E-8792-1A08F6EDB980}"/>
          </ac:spMkLst>
        </pc:spChg>
        <pc:spChg chg="add mod">
          <ac:chgData name="忠 稲垣" userId="dfad96f904052cce" providerId="LiveId" clId="{4DEFD7C9-887C-3F44-8C4D-A2AFA2611DCC}" dt="2019-04-06T03:42:43.182" v="325" actId="1076"/>
          <ac:spMkLst>
            <pc:docMk/>
            <pc:sldMk cId="3428192257" sldId="257"/>
            <ac:spMk id="174" creationId="{6C39B18B-9809-3849-8BE9-F288EB1272CC}"/>
          </ac:spMkLst>
        </pc:spChg>
        <pc:spChg chg="add mod">
          <ac:chgData name="忠 稲垣" userId="dfad96f904052cce" providerId="LiveId" clId="{4DEFD7C9-887C-3F44-8C4D-A2AFA2611DCC}" dt="2019-04-06T03:42:43.182" v="325" actId="1076"/>
          <ac:spMkLst>
            <pc:docMk/>
            <pc:sldMk cId="3428192257" sldId="257"/>
            <ac:spMk id="175" creationId="{472EEFFB-42FF-CA49-9D4A-E3E107D924CF}"/>
          </ac:spMkLst>
        </pc:spChg>
        <pc:spChg chg="add mod">
          <ac:chgData name="忠 稲垣" userId="dfad96f904052cce" providerId="LiveId" clId="{4DEFD7C9-887C-3F44-8C4D-A2AFA2611DCC}" dt="2019-04-06T03:42:43.182" v="325" actId="1076"/>
          <ac:spMkLst>
            <pc:docMk/>
            <pc:sldMk cId="3428192257" sldId="257"/>
            <ac:spMk id="176" creationId="{B66A5386-27DA-C54A-AD1C-6FCEFAEBF9C2}"/>
          </ac:spMkLst>
        </pc:spChg>
        <pc:spChg chg="add mod">
          <ac:chgData name="忠 稲垣" userId="dfad96f904052cce" providerId="LiveId" clId="{4DEFD7C9-887C-3F44-8C4D-A2AFA2611DCC}" dt="2019-04-06T03:42:43.182" v="325" actId="1076"/>
          <ac:spMkLst>
            <pc:docMk/>
            <pc:sldMk cId="3428192257" sldId="257"/>
            <ac:spMk id="177" creationId="{D3F4EA19-CFBB-FD45-A743-FC659EDBC166}"/>
          </ac:spMkLst>
        </pc:spChg>
        <pc:spChg chg="add mod">
          <ac:chgData name="忠 稲垣" userId="dfad96f904052cce" providerId="LiveId" clId="{4DEFD7C9-887C-3F44-8C4D-A2AFA2611DCC}" dt="2019-04-06T03:42:43.182" v="325" actId="1076"/>
          <ac:spMkLst>
            <pc:docMk/>
            <pc:sldMk cId="3428192257" sldId="257"/>
            <ac:spMk id="178" creationId="{24169A35-7662-784D-918A-420026899528}"/>
          </ac:spMkLst>
        </pc:spChg>
        <pc:spChg chg="add mod">
          <ac:chgData name="忠 稲垣" userId="dfad96f904052cce" providerId="LiveId" clId="{4DEFD7C9-887C-3F44-8C4D-A2AFA2611DCC}" dt="2019-04-06T03:42:43.182" v="325" actId="1076"/>
          <ac:spMkLst>
            <pc:docMk/>
            <pc:sldMk cId="3428192257" sldId="257"/>
            <ac:spMk id="179" creationId="{9E73DAE9-A148-1248-87A7-AE85715F8097}"/>
          </ac:spMkLst>
        </pc:spChg>
        <pc:spChg chg="add mod">
          <ac:chgData name="忠 稲垣" userId="dfad96f904052cce" providerId="LiveId" clId="{4DEFD7C9-887C-3F44-8C4D-A2AFA2611DCC}" dt="2019-04-06T03:42:43.182" v="325" actId="1076"/>
          <ac:spMkLst>
            <pc:docMk/>
            <pc:sldMk cId="3428192257" sldId="257"/>
            <ac:spMk id="180" creationId="{5DA121EF-76E6-4245-B9CC-582FF14B3470}"/>
          </ac:spMkLst>
        </pc:spChg>
        <pc:spChg chg="add mod">
          <ac:chgData name="忠 稲垣" userId="dfad96f904052cce" providerId="LiveId" clId="{4DEFD7C9-887C-3F44-8C4D-A2AFA2611DCC}" dt="2019-04-06T03:42:43.182" v="325" actId="1076"/>
          <ac:spMkLst>
            <pc:docMk/>
            <pc:sldMk cId="3428192257" sldId="257"/>
            <ac:spMk id="181" creationId="{607D9FD4-0DAF-D643-9150-26288BB11ABE}"/>
          </ac:spMkLst>
        </pc:spChg>
        <pc:spChg chg="add mod">
          <ac:chgData name="忠 稲垣" userId="dfad96f904052cce" providerId="LiveId" clId="{4DEFD7C9-887C-3F44-8C4D-A2AFA2611DCC}" dt="2019-04-06T03:42:43.182" v="325" actId="1076"/>
          <ac:spMkLst>
            <pc:docMk/>
            <pc:sldMk cId="3428192257" sldId="257"/>
            <ac:spMk id="182" creationId="{F82E2071-456A-C747-A71C-952D96E36AE2}"/>
          </ac:spMkLst>
        </pc:spChg>
        <pc:spChg chg="add mod">
          <ac:chgData name="忠 稲垣" userId="dfad96f904052cce" providerId="LiveId" clId="{4DEFD7C9-887C-3F44-8C4D-A2AFA2611DCC}" dt="2019-04-06T12:51:15.544" v="528" actId="1076"/>
          <ac:spMkLst>
            <pc:docMk/>
            <pc:sldMk cId="3428192257" sldId="257"/>
            <ac:spMk id="219" creationId="{EC286C9E-EEDC-1044-AE10-77EE1B304BA1}"/>
          </ac:spMkLst>
        </pc:spChg>
        <pc:spChg chg="add mod">
          <ac:chgData name="忠 稲垣" userId="dfad96f904052cce" providerId="LiveId" clId="{4DEFD7C9-887C-3F44-8C4D-A2AFA2611DCC}" dt="2019-04-06T12:51:15.544" v="528" actId="1076"/>
          <ac:spMkLst>
            <pc:docMk/>
            <pc:sldMk cId="3428192257" sldId="257"/>
            <ac:spMk id="220" creationId="{BD1747A8-0D8C-2A42-8291-10ED0AF7F7BC}"/>
          </ac:spMkLst>
        </pc:spChg>
        <pc:grpChg chg="add mod topLvl">
          <ac:chgData name="忠 稲垣" userId="dfad96f904052cce" providerId="LiveId" clId="{4DEFD7C9-887C-3F44-8C4D-A2AFA2611DCC}" dt="2019-04-06T06:37:22.965" v="371" actId="165"/>
          <ac:grpSpMkLst>
            <pc:docMk/>
            <pc:sldMk cId="3428192257" sldId="257"/>
            <ac:grpSpMk id="4" creationId="{216D6928-2567-FC4F-B200-4DD357A9E0B2}"/>
          </ac:grpSpMkLst>
        </pc:grpChg>
        <pc:grpChg chg="add del mod topLvl">
          <ac:chgData name="忠 稲垣" userId="dfad96f904052cce" providerId="LiveId" clId="{4DEFD7C9-887C-3F44-8C4D-A2AFA2611DCC}" dt="2019-04-06T03:40:37.774" v="245" actId="478"/>
          <ac:grpSpMkLst>
            <pc:docMk/>
            <pc:sldMk cId="3428192257" sldId="257"/>
            <ac:grpSpMk id="7" creationId="{4C1A7350-8C5B-3642-9388-DC10C9E6DC48}"/>
          </ac:grpSpMkLst>
        </pc:grpChg>
        <pc:grpChg chg="add del mod">
          <ac:chgData name="忠 稲垣" userId="dfad96f904052cce" providerId="LiveId" clId="{4DEFD7C9-887C-3F44-8C4D-A2AFA2611DCC}" dt="2019-04-06T03:38:48.710" v="212" actId="478"/>
          <ac:grpSpMkLst>
            <pc:docMk/>
            <pc:sldMk cId="3428192257" sldId="257"/>
            <ac:grpSpMk id="10" creationId="{165497F7-15CD-8B4E-BBC2-99351D3A9105}"/>
          </ac:grpSpMkLst>
        </pc:grpChg>
        <pc:grpChg chg="add del mod">
          <ac:chgData name="忠 稲垣" userId="dfad96f904052cce" providerId="LiveId" clId="{4DEFD7C9-887C-3F44-8C4D-A2AFA2611DCC}" dt="2019-04-06T03:38:49.791" v="213" actId="478"/>
          <ac:grpSpMkLst>
            <pc:docMk/>
            <pc:sldMk cId="3428192257" sldId="257"/>
            <ac:grpSpMk id="13" creationId="{39FD1C0B-787E-B444-94BB-E5A7597981BD}"/>
          </ac:grpSpMkLst>
        </pc:grpChg>
        <pc:grpChg chg="add del mod">
          <ac:chgData name="忠 稲垣" userId="dfad96f904052cce" providerId="LiveId" clId="{4DEFD7C9-887C-3F44-8C4D-A2AFA2611DCC}" dt="2019-04-06T03:38:51.275" v="214" actId="478"/>
          <ac:grpSpMkLst>
            <pc:docMk/>
            <pc:sldMk cId="3428192257" sldId="257"/>
            <ac:grpSpMk id="16" creationId="{6B9C5708-24EB-754B-B00C-9B2BEC675DF3}"/>
          </ac:grpSpMkLst>
        </pc:grpChg>
        <pc:grpChg chg="add del mod">
          <ac:chgData name="忠 稲垣" userId="dfad96f904052cce" providerId="LiveId" clId="{4DEFD7C9-887C-3F44-8C4D-A2AFA2611DCC}" dt="2019-04-06T03:38:55.854" v="215" actId="478"/>
          <ac:grpSpMkLst>
            <pc:docMk/>
            <pc:sldMk cId="3428192257" sldId="257"/>
            <ac:grpSpMk id="19" creationId="{47FD5B92-3328-6848-9A56-1B63A28E15F3}"/>
          </ac:grpSpMkLst>
        </pc:grpChg>
        <pc:grpChg chg="add del mod">
          <ac:chgData name="忠 稲垣" userId="dfad96f904052cce" providerId="LiveId" clId="{4DEFD7C9-887C-3F44-8C4D-A2AFA2611DCC}" dt="2019-04-06T03:38:55.854" v="215" actId="478"/>
          <ac:grpSpMkLst>
            <pc:docMk/>
            <pc:sldMk cId="3428192257" sldId="257"/>
            <ac:grpSpMk id="22" creationId="{601D233C-872D-AA43-99EB-0BB5B4AED432}"/>
          </ac:grpSpMkLst>
        </pc:grpChg>
        <pc:grpChg chg="add del mod">
          <ac:chgData name="忠 稲垣" userId="dfad96f904052cce" providerId="LiveId" clId="{4DEFD7C9-887C-3F44-8C4D-A2AFA2611DCC}" dt="2019-04-06T03:38:55.854" v="215" actId="478"/>
          <ac:grpSpMkLst>
            <pc:docMk/>
            <pc:sldMk cId="3428192257" sldId="257"/>
            <ac:grpSpMk id="25" creationId="{AB494837-55F6-9149-B628-39D54BE2F499}"/>
          </ac:grpSpMkLst>
        </pc:grpChg>
        <pc:grpChg chg="add del mod">
          <ac:chgData name="忠 稲垣" userId="dfad96f904052cce" providerId="LiveId" clId="{4DEFD7C9-887C-3F44-8C4D-A2AFA2611DCC}" dt="2019-04-06T03:38:55.854" v="215" actId="478"/>
          <ac:grpSpMkLst>
            <pc:docMk/>
            <pc:sldMk cId="3428192257" sldId="257"/>
            <ac:grpSpMk id="28" creationId="{BFFE07E8-A364-1C4C-B319-14F8EF9CC88A}"/>
          </ac:grpSpMkLst>
        </pc:grpChg>
        <pc:grpChg chg="add del mod">
          <ac:chgData name="忠 稲垣" userId="dfad96f904052cce" providerId="LiveId" clId="{4DEFD7C9-887C-3F44-8C4D-A2AFA2611DCC}" dt="2019-04-06T03:38:55.854" v="215" actId="478"/>
          <ac:grpSpMkLst>
            <pc:docMk/>
            <pc:sldMk cId="3428192257" sldId="257"/>
            <ac:grpSpMk id="31" creationId="{28814ECF-3C70-1C49-B45D-9991CFF5CDF2}"/>
          </ac:grpSpMkLst>
        </pc:grpChg>
        <pc:grpChg chg="add del mod">
          <ac:chgData name="忠 稲垣" userId="dfad96f904052cce" providerId="LiveId" clId="{4DEFD7C9-887C-3F44-8C4D-A2AFA2611DCC}" dt="2019-04-06T03:38:55.854" v="215" actId="478"/>
          <ac:grpSpMkLst>
            <pc:docMk/>
            <pc:sldMk cId="3428192257" sldId="257"/>
            <ac:grpSpMk id="34" creationId="{3C343628-6C42-7244-BEB9-644CEE9F6806}"/>
          </ac:grpSpMkLst>
        </pc:grpChg>
        <pc:grpChg chg="add del mod">
          <ac:chgData name="忠 稲垣" userId="dfad96f904052cce" providerId="LiveId" clId="{4DEFD7C9-887C-3F44-8C4D-A2AFA2611DCC}" dt="2019-04-06T03:38:55.854" v="215" actId="478"/>
          <ac:grpSpMkLst>
            <pc:docMk/>
            <pc:sldMk cId="3428192257" sldId="257"/>
            <ac:grpSpMk id="37" creationId="{C3A33EF2-C38A-3946-8547-9A36B07B1962}"/>
          </ac:grpSpMkLst>
        </pc:grpChg>
        <pc:grpChg chg="add del mod">
          <ac:chgData name="忠 稲垣" userId="dfad96f904052cce" providerId="LiveId" clId="{4DEFD7C9-887C-3F44-8C4D-A2AFA2611DCC}" dt="2019-04-06T03:40:26.259" v="241" actId="165"/>
          <ac:grpSpMkLst>
            <pc:docMk/>
            <pc:sldMk cId="3428192257" sldId="257"/>
            <ac:grpSpMk id="49" creationId="{42D0651A-0CE8-6A45-86EB-618216D324E1}"/>
          </ac:grpSpMkLst>
        </pc:grpChg>
        <pc:grpChg chg="add del mod">
          <ac:chgData name="忠 稲垣" userId="dfad96f904052cce" providerId="LiveId" clId="{4DEFD7C9-887C-3F44-8C4D-A2AFA2611DCC}" dt="2019-04-06T03:39:18.239" v="221"/>
          <ac:grpSpMkLst>
            <pc:docMk/>
            <pc:sldMk cId="3428192257" sldId="257"/>
            <ac:grpSpMk id="50" creationId="{DC7619E8-68C1-C54B-B0F4-6D6E5F26F475}"/>
          </ac:grpSpMkLst>
        </pc:grpChg>
        <pc:grpChg chg="mod">
          <ac:chgData name="忠 稲垣" userId="dfad96f904052cce" providerId="LiveId" clId="{4DEFD7C9-887C-3F44-8C4D-A2AFA2611DCC}" dt="2019-04-06T03:39:16.862" v="220"/>
          <ac:grpSpMkLst>
            <pc:docMk/>
            <pc:sldMk cId="3428192257" sldId="257"/>
            <ac:grpSpMk id="51" creationId="{3D647E92-5819-7B4D-9B27-48038B2CA199}"/>
          </ac:grpSpMkLst>
        </pc:grpChg>
        <pc:grpChg chg="mod">
          <ac:chgData name="忠 稲垣" userId="dfad96f904052cce" providerId="LiveId" clId="{4DEFD7C9-887C-3F44-8C4D-A2AFA2611DCC}" dt="2019-04-06T03:39:16.862" v="220"/>
          <ac:grpSpMkLst>
            <pc:docMk/>
            <pc:sldMk cId="3428192257" sldId="257"/>
            <ac:grpSpMk id="52" creationId="{9DFBC75E-5016-DD4E-B155-14C8FD06D04D}"/>
          </ac:grpSpMkLst>
        </pc:grpChg>
        <pc:grpChg chg="add del mod">
          <ac:chgData name="忠 稲垣" userId="dfad96f904052cce" providerId="LiveId" clId="{4DEFD7C9-887C-3F44-8C4D-A2AFA2611DCC}" dt="2019-04-06T03:40:18.337" v="240"/>
          <ac:grpSpMkLst>
            <pc:docMk/>
            <pc:sldMk cId="3428192257" sldId="257"/>
            <ac:grpSpMk id="57" creationId="{E0B84D06-8105-D841-9CA9-5F710111333E}"/>
          </ac:grpSpMkLst>
        </pc:grpChg>
        <pc:grpChg chg="mod">
          <ac:chgData name="忠 稲垣" userId="dfad96f904052cce" providerId="LiveId" clId="{4DEFD7C9-887C-3F44-8C4D-A2AFA2611DCC}" dt="2019-04-06T03:39:22.188" v="223"/>
          <ac:grpSpMkLst>
            <pc:docMk/>
            <pc:sldMk cId="3428192257" sldId="257"/>
            <ac:grpSpMk id="58" creationId="{ED85456F-32E9-4944-848A-F94B0152D448}"/>
          </ac:grpSpMkLst>
        </pc:grpChg>
        <pc:grpChg chg="mod">
          <ac:chgData name="忠 稲垣" userId="dfad96f904052cce" providerId="LiveId" clId="{4DEFD7C9-887C-3F44-8C4D-A2AFA2611DCC}" dt="2019-04-06T03:39:22.188" v="223"/>
          <ac:grpSpMkLst>
            <pc:docMk/>
            <pc:sldMk cId="3428192257" sldId="257"/>
            <ac:grpSpMk id="59" creationId="{204B79A2-3D0D-A24E-83A9-1DD0A29CC6D1}"/>
          </ac:grpSpMkLst>
        </pc:grpChg>
        <pc:grpChg chg="add del mod">
          <ac:chgData name="忠 稲垣" userId="dfad96f904052cce" providerId="LiveId" clId="{4DEFD7C9-887C-3F44-8C4D-A2AFA2611DCC}" dt="2019-04-06T03:39:27.249" v="226"/>
          <ac:grpSpMkLst>
            <pc:docMk/>
            <pc:sldMk cId="3428192257" sldId="257"/>
            <ac:grpSpMk id="64" creationId="{201E4854-0505-F940-B45A-F28A7ED939E5}"/>
          </ac:grpSpMkLst>
        </pc:grpChg>
        <pc:grpChg chg="mod">
          <ac:chgData name="忠 稲垣" userId="dfad96f904052cce" providerId="LiveId" clId="{4DEFD7C9-887C-3F44-8C4D-A2AFA2611DCC}" dt="2019-04-06T03:39:26.502" v="225"/>
          <ac:grpSpMkLst>
            <pc:docMk/>
            <pc:sldMk cId="3428192257" sldId="257"/>
            <ac:grpSpMk id="65" creationId="{50CF5924-3E6D-4546-B992-5F8979F6507C}"/>
          </ac:grpSpMkLst>
        </pc:grpChg>
        <pc:grpChg chg="mod">
          <ac:chgData name="忠 稲垣" userId="dfad96f904052cce" providerId="LiveId" clId="{4DEFD7C9-887C-3F44-8C4D-A2AFA2611DCC}" dt="2019-04-06T03:39:26.502" v="225"/>
          <ac:grpSpMkLst>
            <pc:docMk/>
            <pc:sldMk cId="3428192257" sldId="257"/>
            <ac:grpSpMk id="66" creationId="{0B7FEF06-71BE-9841-9ED4-319C9FFAA04B}"/>
          </ac:grpSpMkLst>
        </pc:grpChg>
        <pc:grpChg chg="add del mod">
          <ac:chgData name="忠 稲垣" userId="dfad96f904052cce" providerId="LiveId" clId="{4DEFD7C9-887C-3F44-8C4D-A2AFA2611DCC}" dt="2019-04-06T03:40:17.160" v="238"/>
          <ac:grpSpMkLst>
            <pc:docMk/>
            <pc:sldMk cId="3428192257" sldId="257"/>
            <ac:grpSpMk id="71" creationId="{782F86A4-DB4A-6B4E-A32A-3ECF2D9671CD}"/>
          </ac:grpSpMkLst>
        </pc:grpChg>
        <pc:grpChg chg="mod">
          <ac:chgData name="忠 稲垣" userId="dfad96f904052cce" providerId="LiveId" clId="{4DEFD7C9-887C-3F44-8C4D-A2AFA2611DCC}" dt="2019-04-06T03:39:31.884" v="229"/>
          <ac:grpSpMkLst>
            <pc:docMk/>
            <pc:sldMk cId="3428192257" sldId="257"/>
            <ac:grpSpMk id="72" creationId="{170F8A43-BA7C-9E4B-8F0C-4CE6132EA7C1}"/>
          </ac:grpSpMkLst>
        </pc:grpChg>
        <pc:grpChg chg="mod">
          <ac:chgData name="忠 稲垣" userId="dfad96f904052cce" providerId="LiveId" clId="{4DEFD7C9-887C-3F44-8C4D-A2AFA2611DCC}" dt="2019-04-06T03:39:31.884" v="229"/>
          <ac:grpSpMkLst>
            <pc:docMk/>
            <pc:sldMk cId="3428192257" sldId="257"/>
            <ac:grpSpMk id="73" creationId="{4722BBE8-F204-B343-9FEA-73A1066B1250}"/>
          </ac:grpSpMkLst>
        </pc:grpChg>
        <pc:grpChg chg="add del mod">
          <ac:chgData name="忠 稲垣" userId="dfad96f904052cce" providerId="LiveId" clId="{4DEFD7C9-887C-3F44-8C4D-A2AFA2611DCC}" dt="2019-04-06T03:40:16.191" v="236"/>
          <ac:grpSpMkLst>
            <pc:docMk/>
            <pc:sldMk cId="3428192257" sldId="257"/>
            <ac:grpSpMk id="78" creationId="{FBC51C73-CF32-AA47-B7DE-63FAEF152A9A}"/>
          </ac:grpSpMkLst>
        </pc:grpChg>
        <pc:grpChg chg="mod">
          <ac:chgData name="忠 稲垣" userId="dfad96f904052cce" providerId="LiveId" clId="{4DEFD7C9-887C-3F44-8C4D-A2AFA2611DCC}" dt="2019-04-06T03:40:00.376" v="233"/>
          <ac:grpSpMkLst>
            <pc:docMk/>
            <pc:sldMk cId="3428192257" sldId="257"/>
            <ac:grpSpMk id="79" creationId="{CCD790C7-2744-1E48-81C6-CA459A0B1CA9}"/>
          </ac:grpSpMkLst>
        </pc:grpChg>
        <pc:grpChg chg="mod">
          <ac:chgData name="忠 稲垣" userId="dfad96f904052cce" providerId="LiveId" clId="{4DEFD7C9-887C-3F44-8C4D-A2AFA2611DCC}" dt="2019-04-06T03:40:00.376" v="233"/>
          <ac:grpSpMkLst>
            <pc:docMk/>
            <pc:sldMk cId="3428192257" sldId="257"/>
            <ac:grpSpMk id="80" creationId="{5AF10E0D-BDBA-2E47-9EF4-360C4F28A2DA}"/>
          </ac:grpSpMkLst>
        </pc:grpChg>
        <pc:grpChg chg="add del mod">
          <ac:chgData name="忠 稲垣" userId="dfad96f904052cce" providerId="LiveId" clId="{4DEFD7C9-887C-3F44-8C4D-A2AFA2611DCC}" dt="2019-04-06T03:40:16.191" v="236"/>
          <ac:grpSpMkLst>
            <pc:docMk/>
            <pc:sldMk cId="3428192257" sldId="257"/>
            <ac:grpSpMk id="85" creationId="{B67BC3D7-2734-1F4F-82C2-2FC80E89C2E1}"/>
          </ac:grpSpMkLst>
        </pc:grpChg>
        <pc:grpChg chg="mod">
          <ac:chgData name="忠 稲垣" userId="dfad96f904052cce" providerId="LiveId" clId="{4DEFD7C9-887C-3F44-8C4D-A2AFA2611DCC}" dt="2019-04-06T03:40:00.376" v="233"/>
          <ac:grpSpMkLst>
            <pc:docMk/>
            <pc:sldMk cId="3428192257" sldId="257"/>
            <ac:grpSpMk id="86" creationId="{9899CE47-2419-6C42-8BEE-CDC57293E8F8}"/>
          </ac:grpSpMkLst>
        </pc:grpChg>
        <pc:grpChg chg="mod">
          <ac:chgData name="忠 稲垣" userId="dfad96f904052cce" providerId="LiveId" clId="{4DEFD7C9-887C-3F44-8C4D-A2AFA2611DCC}" dt="2019-04-06T03:40:00.376" v="233"/>
          <ac:grpSpMkLst>
            <pc:docMk/>
            <pc:sldMk cId="3428192257" sldId="257"/>
            <ac:grpSpMk id="87" creationId="{5C60F70B-DFB7-6746-A05B-FB59A7B79FE3}"/>
          </ac:grpSpMkLst>
        </pc:grpChg>
        <pc:grpChg chg="add del mod">
          <ac:chgData name="忠 稲垣" userId="dfad96f904052cce" providerId="LiveId" clId="{4DEFD7C9-887C-3F44-8C4D-A2AFA2611DCC}" dt="2019-04-06T03:40:16.191" v="236"/>
          <ac:grpSpMkLst>
            <pc:docMk/>
            <pc:sldMk cId="3428192257" sldId="257"/>
            <ac:grpSpMk id="92" creationId="{0471B836-D150-BD41-A554-9D19A6A1C8F8}"/>
          </ac:grpSpMkLst>
        </pc:grpChg>
        <pc:grpChg chg="mod">
          <ac:chgData name="忠 稲垣" userId="dfad96f904052cce" providerId="LiveId" clId="{4DEFD7C9-887C-3F44-8C4D-A2AFA2611DCC}" dt="2019-04-06T03:40:00.376" v="233"/>
          <ac:grpSpMkLst>
            <pc:docMk/>
            <pc:sldMk cId="3428192257" sldId="257"/>
            <ac:grpSpMk id="93" creationId="{6829FFE2-7AB8-5446-9CFE-4273FA664757}"/>
          </ac:grpSpMkLst>
        </pc:grpChg>
        <pc:grpChg chg="mod">
          <ac:chgData name="忠 稲垣" userId="dfad96f904052cce" providerId="LiveId" clId="{4DEFD7C9-887C-3F44-8C4D-A2AFA2611DCC}" dt="2019-04-06T03:40:00.376" v="233"/>
          <ac:grpSpMkLst>
            <pc:docMk/>
            <pc:sldMk cId="3428192257" sldId="257"/>
            <ac:grpSpMk id="94" creationId="{1D3348B2-5F9C-C94B-85DC-ED62C3CD87D8}"/>
          </ac:grpSpMkLst>
        </pc:grpChg>
        <pc:grpChg chg="add mod topLvl">
          <ac:chgData name="忠 稲垣" userId="dfad96f904052cce" providerId="LiveId" clId="{4DEFD7C9-887C-3F44-8C4D-A2AFA2611DCC}" dt="2019-04-06T06:37:22.965" v="371" actId="165"/>
          <ac:grpSpMkLst>
            <pc:docMk/>
            <pc:sldMk cId="3428192257" sldId="257"/>
            <ac:grpSpMk id="99" creationId="{AD10D97A-33D1-B44E-B8F8-2D6FF1E059A5}"/>
          </ac:grpSpMkLst>
        </pc:grpChg>
        <pc:grpChg chg="add del mod">
          <ac:chgData name="忠 稲垣" userId="dfad96f904052cce" providerId="LiveId" clId="{4DEFD7C9-887C-3F44-8C4D-A2AFA2611DCC}" dt="2019-04-06T06:37:22.965" v="371" actId="165"/>
          <ac:grpSpMkLst>
            <pc:docMk/>
            <pc:sldMk cId="3428192257" sldId="257"/>
            <ac:grpSpMk id="102" creationId="{13F0E8E7-A765-CE45-99B3-9BEF6D1B8889}"/>
          </ac:grpSpMkLst>
        </pc:grpChg>
        <pc:grpChg chg="add mod">
          <ac:chgData name="忠 稲垣" userId="dfad96f904052cce" providerId="LiveId" clId="{4DEFD7C9-887C-3F44-8C4D-A2AFA2611DCC}" dt="2019-04-06T03:42:28.243" v="323" actId="1037"/>
          <ac:grpSpMkLst>
            <pc:docMk/>
            <pc:sldMk cId="3428192257" sldId="257"/>
            <ac:grpSpMk id="103" creationId="{90DB2A83-8039-724C-9991-4B0D203F5AEC}"/>
          </ac:grpSpMkLst>
        </pc:grpChg>
        <pc:grpChg chg="mod">
          <ac:chgData name="忠 稲垣" userId="dfad96f904052cce" providerId="LiveId" clId="{4DEFD7C9-887C-3F44-8C4D-A2AFA2611DCC}" dt="2019-04-06T03:41:51.790" v="301"/>
          <ac:grpSpMkLst>
            <pc:docMk/>
            <pc:sldMk cId="3428192257" sldId="257"/>
            <ac:grpSpMk id="104" creationId="{D779EB5A-733F-7044-9D82-284F94EB3DCB}"/>
          </ac:grpSpMkLst>
        </pc:grpChg>
        <pc:grpChg chg="mod">
          <ac:chgData name="忠 稲垣" userId="dfad96f904052cce" providerId="LiveId" clId="{4DEFD7C9-887C-3F44-8C4D-A2AFA2611DCC}" dt="2019-04-06T03:41:51.790" v="301"/>
          <ac:grpSpMkLst>
            <pc:docMk/>
            <pc:sldMk cId="3428192257" sldId="257"/>
            <ac:grpSpMk id="105" creationId="{7C966B24-D864-7F41-8FC4-FEF0BAEF39B8}"/>
          </ac:grpSpMkLst>
        </pc:grpChg>
        <pc:grpChg chg="add mod">
          <ac:chgData name="忠 稲垣" userId="dfad96f904052cce" providerId="LiveId" clId="{4DEFD7C9-887C-3F44-8C4D-A2AFA2611DCC}" dt="2019-04-06T03:42:28.243" v="323" actId="1037"/>
          <ac:grpSpMkLst>
            <pc:docMk/>
            <pc:sldMk cId="3428192257" sldId="257"/>
            <ac:grpSpMk id="110" creationId="{76119A8F-B357-024E-A1A1-A53AEEB9DD8C}"/>
          </ac:grpSpMkLst>
        </pc:grpChg>
        <pc:grpChg chg="mod">
          <ac:chgData name="忠 稲垣" userId="dfad96f904052cce" providerId="LiveId" clId="{4DEFD7C9-887C-3F44-8C4D-A2AFA2611DCC}" dt="2019-04-06T03:41:54.826" v="303"/>
          <ac:grpSpMkLst>
            <pc:docMk/>
            <pc:sldMk cId="3428192257" sldId="257"/>
            <ac:grpSpMk id="111" creationId="{24C2D7D1-AEBA-8B47-925C-3C0043D0D357}"/>
          </ac:grpSpMkLst>
        </pc:grpChg>
        <pc:grpChg chg="mod">
          <ac:chgData name="忠 稲垣" userId="dfad96f904052cce" providerId="LiveId" clId="{4DEFD7C9-887C-3F44-8C4D-A2AFA2611DCC}" dt="2019-04-06T03:41:54.826" v="303"/>
          <ac:grpSpMkLst>
            <pc:docMk/>
            <pc:sldMk cId="3428192257" sldId="257"/>
            <ac:grpSpMk id="112" creationId="{B6FD27C9-31DA-DF4C-B18B-88A96D786492}"/>
          </ac:grpSpMkLst>
        </pc:grpChg>
        <pc:grpChg chg="add mod">
          <ac:chgData name="忠 稲垣" userId="dfad96f904052cce" providerId="LiveId" clId="{4DEFD7C9-887C-3F44-8C4D-A2AFA2611DCC}" dt="2019-04-06T03:42:28.243" v="323" actId="1037"/>
          <ac:grpSpMkLst>
            <pc:docMk/>
            <pc:sldMk cId="3428192257" sldId="257"/>
            <ac:grpSpMk id="117" creationId="{76B78D33-764D-CC40-846B-127AFD7187A8}"/>
          </ac:grpSpMkLst>
        </pc:grpChg>
        <pc:grpChg chg="mod">
          <ac:chgData name="忠 稲垣" userId="dfad96f904052cce" providerId="LiveId" clId="{4DEFD7C9-887C-3F44-8C4D-A2AFA2611DCC}" dt="2019-04-06T03:42:12.295" v="307"/>
          <ac:grpSpMkLst>
            <pc:docMk/>
            <pc:sldMk cId="3428192257" sldId="257"/>
            <ac:grpSpMk id="118" creationId="{7CCD1B06-FC5A-E74E-84F5-D8D5ED1331F8}"/>
          </ac:grpSpMkLst>
        </pc:grpChg>
        <pc:grpChg chg="mod">
          <ac:chgData name="忠 稲垣" userId="dfad96f904052cce" providerId="LiveId" clId="{4DEFD7C9-887C-3F44-8C4D-A2AFA2611DCC}" dt="2019-04-06T03:42:12.295" v="307"/>
          <ac:grpSpMkLst>
            <pc:docMk/>
            <pc:sldMk cId="3428192257" sldId="257"/>
            <ac:grpSpMk id="119" creationId="{40ABE45B-B641-6242-A2B6-716D454983FC}"/>
          </ac:grpSpMkLst>
        </pc:grpChg>
        <pc:grpChg chg="add mod">
          <ac:chgData name="忠 稲垣" userId="dfad96f904052cce" providerId="LiveId" clId="{4DEFD7C9-887C-3F44-8C4D-A2AFA2611DCC}" dt="2019-04-06T03:42:28.243" v="323" actId="1037"/>
          <ac:grpSpMkLst>
            <pc:docMk/>
            <pc:sldMk cId="3428192257" sldId="257"/>
            <ac:grpSpMk id="124" creationId="{DCF9B6CC-D2E8-3A48-9A6C-7D14770EB4DF}"/>
          </ac:grpSpMkLst>
        </pc:grpChg>
        <pc:grpChg chg="mod">
          <ac:chgData name="忠 稲垣" userId="dfad96f904052cce" providerId="LiveId" clId="{4DEFD7C9-887C-3F44-8C4D-A2AFA2611DCC}" dt="2019-04-06T03:42:12.295" v="307"/>
          <ac:grpSpMkLst>
            <pc:docMk/>
            <pc:sldMk cId="3428192257" sldId="257"/>
            <ac:grpSpMk id="125" creationId="{0DC869BA-5A73-D048-9A1E-5E7D044EA80A}"/>
          </ac:grpSpMkLst>
        </pc:grpChg>
        <pc:grpChg chg="mod">
          <ac:chgData name="忠 稲垣" userId="dfad96f904052cce" providerId="LiveId" clId="{4DEFD7C9-887C-3F44-8C4D-A2AFA2611DCC}" dt="2019-04-06T03:42:12.295" v="307"/>
          <ac:grpSpMkLst>
            <pc:docMk/>
            <pc:sldMk cId="3428192257" sldId="257"/>
            <ac:grpSpMk id="126" creationId="{26E16B7D-726C-DC43-9B0D-0C7AFD5999E0}"/>
          </ac:grpSpMkLst>
        </pc:grpChg>
        <pc:grpChg chg="add mod">
          <ac:chgData name="忠 稲垣" userId="dfad96f904052cce" providerId="LiveId" clId="{4DEFD7C9-887C-3F44-8C4D-A2AFA2611DCC}" dt="2019-04-06T03:42:28.243" v="323" actId="1037"/>
          <ac:grpSpMkLst>
            <pc:docMk/>
            <pc:sldMk cId="3428192257" sldId="257"/>
            <ac:grpSpMk id="131" creationId="{2135E2FB-9180-9B4E-A025-753D89A376A8}"/>
          </ac:grpSpMkLst>
        </pc:grpChg>
        <pc:grpChg chg="mod">
          <ac:chgData name="忠 稲垣" userId="dfad96f904052cce" providerId="LiveId" clId="{4DEFD7C9-887C-3F44-8C4D-A2AFA2611DCC}" dt="2019-04-06T03:42:12.295" v="307"/>
          <ac:grpSpMkLst>
            <pc:docMk/>
            <pc:sldMk cId="3428192257" sldId="257"/>
            <ac:grpSpMk id="132" creationId="{3C07983A-AE7E-D440-B85A-0E19B8FA208B}"/>
          </ac:grpSpMkLst>
        </pc:grpChg>
        <pc:grpChg chg="mod">
          <ac:chgData name="忠 稲垣" userId="dfad96f904052cce" providerId="LiveId" clId="{4DEFD7C9-887C-3F44-8C4D-A2AFA2611DCC}" dt="2019-04-06T03:42:12.295" v="307"/>
          <ac:grpSpMkLst>
            <pc:docMk/>
            <pc:sldMk cId="3428192257" sldId="257"/>
            <ac:grpSpMk id="133" creationId="{A2D16163-DD5A-D945-9A2E-042B92DDDAA1}"/>
          </ac:grpSpMkLst>
        </pc:grpChg>
        <pc:grpChg chg="add mod">
          <ac:chgData name="忠 稲垣" userId="dfad96f904052cce" providerId="LiveId" clId="{4DEFD7C9-887C-3F44-8C4D-A2AFA2611DCC}" dt="2019-04-06T03:48:55.807" v="356" actId="164"/>
          <ac:grpSpMkLst>
            <pc:docMk/>
            <pc:sldMk cId="3428192257" sldId="257"/>
            <ac:grpSpMk id="138" creationId="{4D1B9F79-3739-374F-8586-F48A459E6C9C}"/>
          </ac:grpSpMkLst>
        </pc:grpChg>
        <pc:grpChg chg="add del mod">
          <ac:chgData name="忠 稲垣" userId="dfad96f904052cce" providerId="LiveId" clId="{4DEFD7C9-887C-3F44-8C4D-A2AFA2611DCC}" dt="2019-04-06T03:48:41.476" v="352" actId="478"/>
          <ac:grpSpMkLst>
            <pc:docMk/>
            <pc:sldMk cId="3428192257" sldId="257"/>
            <ac:grpSpMk id="141" creationId="{F966284A-D0E5-D543-B1CE-A056B882760D}"/>
          </ac:grpSpMkLst>
        </pc:grpChg>
        <pc:grpChg chg="add del mod">
          <ac:chgData name="忠 稲垣" userId="dfad96f904052cce" providerId="LiveId" clId="{4DEFD7C9-887C-3F44-8C4D-A2AFA2611DCC}" dt="2019-04-06T03:48:41.476" v="352" actId="478"/>
          <ac:grpSpMkLst>
            <pc:docMk/>
            <pc:sldMk cId="3428192257" sldId="257"/>
            <ac:grpSpMk id="144" creationId="{59AE1026-CF1A-A345-A4E4-BB792993915D}"/>
          </ac:grpSpMkLst>
        </pc:grpChg>
        <pc:grpChg chg="add del mod">
          <ac:chgData name="忠 稲垣" userId="dfad96f904052cce" providerId="LiveId" clId="{4DEFD7C9-887C-3F44-8C4D-A2AFA2611DCC}" dt="2019-04-06T03:48:41.476" v="352" actId="478"/>
          <ac:grpSpMkLst>
            <pc:docMk/>
            <pc:sldMk cId="3428192257" sldId="257"/>
            <ac:grpSpMk id="147" creationId="{F72168D9-063E-FE48-B7D9-D484C8036F8F}"/>
          </ac:grpSpMkLst>
        </pc:grpChg>
        <pc:grpChg chg="add mod">
          <ac:chgData name="忠 稲垣" userId="dfad96f904052cce" providerId="LiveId" clId="{4DEFD7C9-887C-3F44-8C4D-A2AFA2611DCC}" dt="2019-04-06T03:48:55.807" v="356" actId="164"/>
          <ac:grpSpMkLst>
            <pc:docMk/>
            <pc:sldMk cId="3428192257" sldId="257"/>
            <ac:grpSpMk id="150" creationId="{A47B0ACE-B16D-B442-B6A9-65F044A3613E}"/>
          </ac:grpSpMkLst>
        </pc:grpChg>
        <pc:grpChg chg="add del mod">
          <ac:chgData name="忠 稲垣" userId="dfad96f904052cce" providerId="LiveId" clId="{4DEFD7C9-887C-3F44-8C4D-A2AFA2611DCC}" dt="2019-04-06T03:48:41.476" v="352" actId="478"/>
          <ac:grpSpMkLst>
            <pc:docMk/>
            <pc:sldMk cId="3428192257" sldId="257"/>
            <ac:grpSpMk id="153" creationId="{0D0AC23E-9E44-D74F-A454-E6F5E363B9ED}"/>
          </ac:grpSpMkLst>
        </pc:grpChg>
        <pc:grpChg chg="add del mod">
          <ac:chgData name="忠 稲垣" userId="dfad96f904052cce" providerId="LiveId" clId="{4DEFD7C9-887C-3F44-8C4D-A2AFA2611DCC}" dt="2019-04-06T03:48:41.476" v="352" actId="478"/>
          <ac:grpSpMkLst>
            <pc:docMk/>
            <pc:sldMk cId="3428192257" sldId="257"/>
            <ac:grpSpMk id="156" creationId="{9B6196F7-375F-114A-B505-A4234C165996}"/>
          </ac:grpSpMkLst>
        </pc:grpChg>
        <pc:grpChg chg="add mod">
          <ac:chgData name="忠 稲垣" userId="dfad96f904052cce" providerId="LiveId" clId="{4DEFD7C9-887C-3F44-8C4D-A2AFA2611DCC}" dt="2019-04-06T03:48:36.161" v="351" actId="164"/>
          <ac:grpSpMkLst>
            <pc:docMk/>
            <pc:sldMk cId="3428192257" sldId="257"/>
            <ac:grpSpMk id="159" creationId="{E391EA9F-F3F7-F64B-8CC9-85C27A3796C0}"/>
          </ac:grpSpMkLst>
        </pc:grpChg>
        <pc:grpChg chg="add del mod">
          <ac:chgData name="忠 稲垣" userId="dfad96f904052cce" providerId="LiveId" clId="{4DEFD7C9-887C-3F44-8C4D-A2AFA2611DCC}" dt="2019-04-06T03:48:41.476" v="352" actId="478"/>
          <ac:grpSpMkLst>
            <pc:docMk/>
            <pc:sldMk cId="3428192257" sldId="257"/>
            <ac:grpSpMk id="162" creationId="{6F24490D-A00E-1546-87B3-DADE90998380}"/>
          </ac:grpSpMkLst>
        </pc:grpChg>
        <pc:grpChg chg="add del mod">
          <ac:chgData name="忠 稲垣" userId="dfad96f904052cce" providerId="LiveId" clId="{4DEFD7C9-887C-3F44-8C4D-A2AFA2611DCC}" dt="2019-04-06T03:48:41.476" v="352" actId="478"/>
          <ac:grpSpMkLst>
            <pc:docMk/>
            <pc:sldMk cId="3428192257" sldId="257"/>
            <ac:grpSpMk id="165" creationId="{9E0FD364-B923-E647-9D23-4EC8622ACC40}"/>
          </ac:grpSpMkLst>
        </pc:grpChg>
        <pc:grpChg chg="add del mod">
          <ac:chgData name="忠 稲垣" userId="dfad96f904052cce" providerId="LiveId" clId="{4DEFD7C9-887C-3F44-8C4D-A2AFA2611DCC}" dt="2019-04-06T03:48:41.476" v="352" actId="478"/>
          <ac:grpSpMkLst>
            <pc:docMk/>
            <pc:sldMk cId="3428192257" sldId="257"/>
            <ac:grpSpMk id="168" creationId="{226F67DD-A6FA-164A-BA1B-17FE6CF3FADE}"/>
          </ac:grpSpMkLst>
        </pc:grpChg>
        <pc:grpChg chg="add del mod">
          <ac:chgData name="忠 稲垣" userId="dfad96f904052cce" providerId="LiveId" clId="{4DEFD7C9-887C-3F44-8C4D-A2AFA2611DCC}" dt="2019-04-06T03:48:13.723" v="336" actId="478"/>
          <ac:grpSpMkLst>
            <pc:docMk/>
            <pc:sldMk cId="3428192257" sldId="257"/>
            <ac:grpSpMk id="171" creationId="{EA62E3B0-910A-5441-948E-E3E435100936}"/>
          </ac:grpSpMkLst>
        </pc:grpChg>
        <pc:grpChg chg="add del mod">
          <ac:chgData name="忠 稲垣" userId="dfad96f904052cce" providerId="LiveId" clId="{4DEFD7C9-887C-3F44-8C4D-A2AFA2611DCC}" dt="2019-04-06T03:48:23.153" v="342" actId="478"/>
          <ac:grpSpMkLst>
            <pc:docMk/>
            <pc:sldMk cId="3428192257" sldId="257"/>
            <ac:grpSpMk id="183" creationId="{0DE43C6B-11CF-1B4E-99AD-1478A9572F4D}"/>
          </ac:grpSpMkLst>
        </pc:grpChg>
        <pc:grpChg chg="add mod">
          <ac:chgData name="忠 稲垣" userId="dfad96f904052cce" providerId="LiveId" clId="{4DEFD7C9-887C-3F44-8C4D-A2AFA2611DCC}" dt="2019-04-06T03:48:36.161" v="351" actId="164"/>
          <ac:grpSpMkLst>
            <pc:docMk/>
            <pc:sldMk cId="3428192257" sldId="257"/>
            <ac:grpSpMk id="186" creationId="{30871CC0-33F9-894E-865E-045679E25AFA}"/>
          </ac:grpSpMkLst>
        </pc:grpChg>
        <pc:grpChg chg="add mod">
          <ac:chgData name="忠 稲垣" userId="dfad96f904052cce" providerId="LiveId" clId="{4DEFD7C9-887C-3F44-8C4D-A2AFA2611DCC}" dt="2019-04-06T03:49:05.703" v="361" actId="1076"/>
          <ac:grpSpMkLst>
            <pc:docMk/>
            <pc:sldMk cId="3428192257" sldId="257"/>
            <ac:grpSpMk id="189" creationId="{A97CD598-7BF2-8E41-AE93-232F452A7C8F}"/>
          </ac:grpSpMkLst>
        </pc:grpChg>
        <pc:grpChg chg="add mod">
          <ac:chgData name="忠 稲垣" userId="dfad96f904052cce" providerId="LiveId" clId="{4DEFD7C9-887C-3F44-8C4D-A2AFA2611DCC}" dt="2019-04-06T03:49:00.793" v="360" actId="1076"/>
          <ac:grpSpMkLst>
            <pc:docMk/>
            <pc:sldMk cId="3428192257" sldId="257"/>
            <ac:grpSpMk id="190" creationId="{ABDD8685-8E30-E04D-9A05-C0AD089322D7}"/>
          </ac:grpSpMkLst>
        </pc:grpChg>
        <pc:grpChg chg="add mod">
          <ac:chgData name="忠 稲垣" userId="dfad96f904052cce" providerId="LiveId" clId="{4DEFD7C9-887C-3F44-8C4D-A2AFA2611DCC}" dt="2019-04-06T03:49:15.861" v="364" actId="1076"/>
          <ac:grpSpMkLst>
            <pc:docMk/>
            <pc:sldMk cId="3428192257" sldId="257"/>
            <ac:grpSpMk id="191" creationId="{987C7A14-677D-1A41-853C-37AB62755BEE}"/>
          </ac:grpSpMkLst>
        </pc:grpChg>
        <pc:grpChg chg="mod">
          <ac:chgData name="忠 稲垣" userId="dfad96f904052cce" providerId="LiveId" clId="{4DEFD7C9-887C-3F44-8C4D-A2AFA2611DCC}" dt="2019-04-06T03:49:07.242" v="362"/>
          <ac:grpSpMkLst>
            <pc:docMk/>
            <pc:sldMk cId="3428192257" sldId="257"/>
            <ac:grpSpMk id="192" creationId="{EBBFCBF4-240D-B04D-BD38-BD8D59D7BB82}"/>
          </ac:grpSpMkLst>
        </pc:grpChg>
        <pc:grpChg chg="mod">
          <ac:chgData name="忠 稲垣" userId="dfad96f904052cce" providerId="LiveId" clId="{4DEFD7C9-887C-3F44-8C4D-A2AFA2611DCC}" dt="2019-04-06T03:49:07.242" v="362"/>
          <ac:grpSpMkLst>
            <pc:docMk/>
            <pc:sldMk cId="3428192257" sldId="257"/>
            <ac:grpSpMk id="193" creationId="{A9B1C173-BF76-5F45-B6EA-6F3F12DA9AB2}"/>
          </ac:grpSpMkLst>
        </pc:grpChg>
        <pc:grpChg chg="add mod">
          <ac:chgData name="忠 稲垣" userId="dfad96f904052cce" providerId="LiveId" clId="{4DEFD7C9-887C-3F44-8C4D-A2AFA2611DCC}" dt="2019-04-06T03:49:19.299" v="366" actId="1076"/>
          <ac:grpSpMkLst>
            <pc:docMk/>
            <pc:sldMk cId="3428192257" sldId="257"/>
            <ac:grpSpMk id="198" creationId="{41B5E45B-30BD-BD40-96C6-47CC65E1AE1B}"/>
          </ac:grpSpMkLst>
        </pc:grpChg>
        <pc:grpChg chg="mod">
          <ac:chgData name="忠 稲垣" userId="dfad96f904052cce" providerId="LiveId" clId="{4DEFD7C9-887C-3F44-8C4D-A2AFA2611DCC}" dt="2019-04-06T03:49:16.643" v="365"/>
          <ac:grpSpMkLst>
            <pc:docMk/>
            <pc:sldMk cId="3428192257" sldId="257"/>
            <ac:grpSpMk id="199" creationId="{5FD736E5-2DF5-1644-B783-DB5D87F74A8C}"/>
          </ac:grpSpMkLst>
        </pc:grpChg>
        <pc:grpChg chg="mod">
          <ac:chgData name="忠 稲垣" userId="dfad96f904052cce" providerId="LiveId" clId="{4DEFD7C9-887C-3F44-8C4D-A2AFA2611DCC}" dt="2019-04-06T03:49:16.643" v="365"/>
          <ac:grpSpMkLst>
            <pc:docMk/>
            <pc:sldMk cId="3428192257" sldId="257"/>
            <ac:grpSpMk id="200" creationId="{3CB1F4F1-E145-6D47-BC91-65442996A2C7}"/>
          </ac:grpSpMkLst>
        </pc:grpChg>
        <pc:grpChg chg="add mod">
          <ac:chgData name="忠 稲垣" userId="dfad96f904052cce" providerId="LiveId" clId="{4DEFD7C9-887C-3F44-8C4D-A2AFA2611DCC}" dt="2019-04-06T12:50:44.431" v="523" actId="1076"/>
          <ac:grpSpMkLst>
            <pc:docMk/>
            <pc:sldMk cId="3428192257" sldId="257"/>
            <ac:grpSpMk id="205" creationId="{FAC34435-2E17-C246-B13C-AC5CD02BA62F}"/>
          </ac:grpSpMkLst>
        </pc:grpChg>
        <pc:grpChg chg="mod">
          <ac:chgData name="忠 稲垣" userId="dfad96f904052cce" providerId="LiveId" clId="{4DEFD7C9-887C-3F44-8C4D-A2AFA2611DCC}" dt="2019-04-06T03:49:21.421" v="367"/>
          <ac:grpSpMkLst>
            <pc:docMk/>
            <pc:sldMk cId="3428192257" sldId="257"/>
            <ac:grpSpMk id="206" creationId="{E61019D7-F6E2-C241-8991-A170767C53CF}"/>
          </ac:grpSpMkLst>
        </pc:grpChg>
        <pc:grpChg chg="mod">
          <ac:chgData name="忠 稲垣" userId="dfad96f904052cce" providerId="LiveId" clId="{4DEFD7C9-887C-3F44-8C4D-A2AFA2611DCC}" dt="2019-04-06T03:49:21.421" v="367"/>
          <ac:grpSpMkLst>
            <pc:docMk/>
            <pc:sldMk cId="3428192257" sldId="257"/>
            <ac:grpSpMk id="207" creationId="{7D4B3A33-0E68-DC45-A008-C55E4E9AE1A6}"/>
          </ac:grpSpMkLst>
        </pc:grpChg>
        <pc:grpChg chg="add mod">
          <ac:chgData name="忠 稲垣" userId="dfad96f904052cce" providerId="LiveId" clId="{4DEFD7C9-887C-3F44-8C4D-A2AFA2611DCC}" dt="2019-04-06T12:50:44.431" v="523" actId="1076"/>
          <ac:grpSpMkLst>
            <pc:docMk/>
            <pc:sldMk cId="3428192257" sldId="257"/>
            <ac:grpSpMk id="212" creationId="{F61604C2-3A28-0942-96D4-08A75B71F49E}"/>
          </ac:grpSpMkLst>
        </pc:grpChg>
        <pc:grpChg chg="mod">
          <ac:chgData name="忠 稲垣" userId="dfad96f904052cce" providerId="LiveId" clId="{4DEFD7C9-887C-3F44-8C4D-A2AFA2611DCC}" dt="2019-04-06T03:49:21.421" v="367"/>
          <ac:grpSpMkLst>
            <pc:docMk/>
            <pc:sldMk cId="3428192257" sldId="257"/>
            <ac:grpSpMk id="213" creationId="{6C6A5DA8-6D19-5043-A5AF-0BBCDE0EF1BF}"/>
          </ac:grpSpMkLst>
        </pc:grpChg>
        <pc:grpChg chg="mod">
          <ac:chgData name="忠 稲垣" userId="dfad96f904052cce" providerId="LiveId" clId="{4DEFD7C9-887C-3F44-8C4D-A2AFA2611DCC}" dt="2019-04-06T03:49:21.421" v="367"/>
          <ac:grpSpMkLst>
            <pc:docMk/>
            <pc:sldMk cId="3428192257" sldId="257"/>
            <ac:grpSpMk id="214" creationId="{66438304-3609-7243-950D-216E79F9F035}"/>
          </ac:grpSpMkLst>
        </pc:grpChg>
      </pc:sldChg>
      <pc:sldChg chg="addSp delSp modSp add">
        <pc:chgData name="忠 稲垣" userId="dfad96f904052cce" providerId="LiveId" clId="{4DEFD7C9-887C-3F44-8C4D-A2AFA2611DCC}" dt="2019-04-06T13:10:56.058" v="901" actId="20577"/>
        <pc:sldMkLst>
          <pc:docMk/>
          <pc:sldMk cId="3050678792" sldId="258"/>
        </pc:sldMkLst>
        <pc:spChg chg="del">
          <ac:chgData name="忠 稲垣" userId="dfad96f904052cce" providerId="LiveId" clId="{4DEFD7C9-887C-3F44-8C4D-A2AFA2611DCC}" dt="2019-04-06T12:50:57.616" v="526" actId="478"/>
          <ac:spMkLst>
            <pc:docMk/>
            <pc:sldMk cId="3050678792" sldId="258"/>
            <ac:spMk id="2" creationId="{AFE881DC-83A3-7B44-8AA6-FBB89E27AF5F}"/>
          </ac:spMkLst>
        </pc:spChg>
        <pc:spChg chg="del">
          <ac:chgData name="忠 稲垣" userId="dfad96f904052cce" providerId="LiveId" clId="{4DEFD7C9-887C-3F44-8C4D-A2AFA2611DCC}" dt="2019-04-06T12:50:57.616" v="526" actId="478"/>
          <ac:spMkLst>
            <pc:docMk/>
            <pc:sldMk cId="3050678792" sldId="258"/>
            <ac:spMk id="3" creationId="{E8A5683D-B029-B643-A12F-E45104567D54}"/>
          </ac:spMkLst>
        </pc:spChg>
        <pc:spChg chg="add mod">
          <ac:chgData name="忠 稲垣" userId="dfad96f904052cce" providerId="LiveId" clId="{4DEFD7C9-887C-3F44-8C4D-A2AFA2611DCC}" dt="2019-04-06T12:55:43.886" v="541" actId="1076"/>
          <ac:spMkLst>
            <pc:docMk/>
            <pc:sldMk cId="3050678792" sldId="258"/>
            <ac:spMk id="4" creationId="{5107B304-8BDE-924A-B06F-8794BA42E694}"/>
          </ac:spMkLst>
        </pc:spChg>
        <pc:spChg chg="add mod">
          <ac:chgData name="忠 稲垣" userId="dfad96f904052cce" providerId="LiveId" clId="{4DEFD7C9-887C-3F44-8C4D-A2AFA2611DCC}" dt="2019-04-06T13:10:56.058" v="901" actId="20577"/>
          <ac:spMkLst>
            <pc:docMk/>
            <pc:sldMk cId="3050678792" sldId="258"/>
            <ac:spMk id="5" creationId="{FEFE887E-CC53-C449-A790-5280D632DC85}"/>
          </ac:spMkLst>
        </pc:spChg>
      </pc:sldChg>
      <pc:sldChg chg="addSp delSp modSp add">
        <pc:chgData name="忠 稲垣" userId="dfad96f904052cce" providerId="LiveId" clId="{4DEFD7C9-887C-3F44-8C4D-A2AFA2611DCC}" dt="2019-04-06T12:58:29.633" v="645" actId="1076"/>
        <pc:sldMkLst>
          <pc:docMk/>
          <pc:sldMk cId="424816241" sldId="259"/>
        </pc:sldMkLst>
        <pc:spChg chg="del">
          <ac:chgData name="忠 稲垣" userId="dfad96f904052cce" providerId="LiveId" clId="{4DEFD7C9-887C-3F44-8C4D-A2AFA2611DCC}" dt="2019-04-06T12:56:46.442" v="587" actId="478"/>
          <ac:spMkLst>
            <pc:docMk/>
            <pc:sldMk cId="424816241" sldId="259"/>
            <ac:spMk id="2" creationId="{D309CA52-13A9-8C49-8F34-EB155AE98224}"/>
          </ac:spMkLst>
        </pc:spChg>
        <pc:spChg chg="del">
          <ac:chgData name="忠 稲垣" userId="dfad96f904052cce" providerId="LiveId" clId="{4DEFD7C9-887C-3F44-8C4D-A2AFA2611DCC}" dt="2019-04-06T12:56:42.033" v="586"/>
          <ac:spMkLst>
            <pc:docMk/>
            <pc:sldMk cId="424816241" sldId="259"/>
            <ac:spMk id="3" creationId="{FF44D773-74AD-6B42-87EB-893B27FE6C35}"/>
          </ac:spMkLst>
        </pc:spChg>
        <pc:spChg chg="add mod">
          <ac:chgData name="忠 稲垣" userId="dfad96f904052cce" providerId="LiveId" clId="{4DEFD7C9-887C-3F44-8C4D-A2AFA2611DCC}" dt="2019-04-06T12:58:29.633" v="645" actId="1076"/>
          <ac:spMkLst>
            <pc:docMk/>
            <pc:sldMk cId="424816241" sldId="259"/>
            <ac:spMk id="6" creationId="{2ACDCF46-AD6C-1A41-B7C1-69FF4F00B7AD}"/>
          </ac:spMkLst>
        </pc:spChg>
        <pc:picChg chg="add mod">
          <ac:chgData name="忠 稲垣" userId="dfad96f904052cce" providerId="LiveId" clId="{4DEFD7C9-887C-3F44-8C4D-A2AFA2611DCC}" dt="2019-04-06T12:58:13.697" v="643" actId="1076"/>
          <ac:picMkLst>
            <pc:docMk/>
            <pc:sldMk cId="424816241" sldId="259"/>
            <ac:picMk id="5" creationId="{63D92DED-05A6-8D46-A0D3-C305228F2F12}"/>
          </ac:picMkLst>
        </pc:picChg>
        <pc:picChg chg="add mod">
          <ac:chgData name="忠 稲垣" userId="dfad96f904052cce" providerId="LiveId" clId="{4DEFD7C9-887C-3F44-8C4D-A2AFA2611DCC}" dt="2019-04-06T12:58:13.697" v="643" actId="1076"/>
          <ac:picMkLst>
            <pc:docMk/>
            <pc:sldMk cId="424816241" sldId="259"/>
            <ac:picMk id="8" creationId="{0C6A1685-4D87-2643-8284-F1E0CAFABFCC}"/>
          </ac:picMkLst>
        </pc:picChg>
      </pc:sldChg>
      <pc:sldChg chg="addSp delSp modSp add">
        <pc:chgData name="忠 稲垣" userId="dfad96f904052cce" providerId="LiveId" clId="{4DEFD7C9-887C-3F44-8C4D-A2AFA2611DCC}" dt="2019-04-06T13:11:25.174" v="923" actId="20577"/>
        <pc:sldMkLst>
          <pc:docMk/>
          <pc:sldMk cId="666962633" sldId="260"/>
        </pc:sldMkLst>
        <pc:spChg chg="del">
          <ac:chgData name="忠 稲垣" userId="dfad96f904052cce" providerId="LiveId" clId="{4DEFD7C9-887C-3F44-8C4D-A2AFA2611DCC}" dt="2019-04-06T12:58:32.141" v="646" actId="478"/>
          <ac:spMkLst>
            <pc:docMk/>
            <pc:sldMk cId="666962633" sldId="260"/>
            <ac:spMk id="2" creationId="{D17868A5-00B6-1848-ACCC-A4EA38BE041D}"/>
          </ac:spMkLst>
        </pc:spChg>
        <pc:spChg chg="del">
          <ac:chgData name="忠 稲垣" userId="dfad96f904052cce" providerId="LiveId" clId="{4DEFD7C9-887C-3F44-8C4D-A2AFA2611DCC}" dt="2019-04-06T12:58:32.141" v="646" actId="478"/>
          <ac:spMkLst>
            <pc:docMk/>
            <pc:sldMk cId="666962633" sldId="260"/>
            <ac:spMk id="3" creationId="{02152070-5C1B-F741-8E1B-4757152B0F2D}"/>
          </ac:spMkLst>
        </pc:spChg>
        <pc:spChg chg="add mod">
          <ac:chgData name="忠 稲垣" userId="dfad96f904052cce" providerId="LiveId" clId="{4DEFD7C9-887C-3F44-8C4D-A2AFA2611DCC}" dt="2019-04-06T13:11:25.174" v="923" actId="20577"/>
          <ac:spMkLst>
            <pc:docMk/>
            <pc:sldMk cId="666962633" sldId="260"/>
            <ac:spMk id="4" creationId="{6584507C-24F5-2C45-B6CE-8BD0D6246F70}"/>
          </ac:spMkLst>
        </pc:spChg>
        <pc:graphicFrameChg chg="add mod modGraphic">
          <ac:chgData name="忠 稲垣" userId="dfad96f904052cce" providerId="LiveId" clId="{4DEFD7C9-887C-3F44-8C4D-A2AFA2611DCC}" dt="2019-04-06T13:07:02.739" v="781" actId="20577"/>
          <ac:graphicFrameMkLst>
            <pc:docMk/>
            <pc:sldMk cId="666962633" sldId="260"/>
            <ac:graphicFrameMk id="5" creationId="{ADE8F84D-C51D-704D-8DD5-1356487804EC}"/>
          </ac:graphicFrameMkLst>
        </pc:graphicFrameChg>
      </pc:sldChg>
      <pc:sldChg chg="addSp delSp modSp add">
        <pc:chgData name="忠 稲垣" userId="dfad96f904052cce" providerId="LiveId" clId="{4DEFD7C9-887C-3F44-8C4D-A2AFA2611DCC}" dt="2019-04-06T13:11:53.998" v="941" actId="1076"/>
        <pc:sldMkLst>
          <pc:docMk/>
          <pc:sldMk cId="3330673303" sldId="261"/>
        </pc:sldMkLst>
        <pc:spChg chg="del">
          <ac:chgData name="忠 稲垣" userId="dfad96f904052cce" providerId="LiveId" clId="{4DEFD7C9-887C-3F44-8C4D-A2AFA2611DCC}" dt="2019-04-06T13:07:28.557" v="783" actId="478"/>
          <ac:spMkLst>
            <pc:docMk/>
            <pc:sldMk cId="3330673303" sldId="261"/>
            <ac:spMk id="2" creationId="{5C6B3725-8C07-7C49-B873-7AD32C3C5B61}"/>
          </ac:spMkLst>
        </pc:spChg>
        <pc:spChg chg="del">
          <ac:chgData name="忠 稲垣" userId="dfad96f904052cce" providerId="LiveId" clId="{4DEFD7C9-887C-3F44-8C4D-A2AFA2611DCC}" dt="2019-04-06T13:07:28.557" v="783" actId="478"/>
          <ac:spMkLst>
            <pc:docMk/>
            <pc:sldMk cId="3330673303" sldId="261"/>
            <ac:spMk id="3" creationId="{6457642C-FC1D-D941-95C5-CF9B05BC452B}"/>
          </ac:spMkLst>
        </pc:spChg>
        <pc:spChg chg="add mod">
          <ac:chgData name="忠 稲垣" userId="dfad96f904052cce" providerId="LiveId" clId="{4DEFD7C9-887C-3F44-8C4D-A2AFA2611DCC}" dt="2019-04-06T13:11:53.998" v="941" actId="1076"/>
          <ac:spMkLst>
            <pc:docMk/>
            <pc:sldMk cId="3330673303" sldId="261"/>
            <ac:spMk id="4" creationId="{EB183F96-3DF6-6D44-9023-E3DBD1004370}"/>
          </ac:spMkLst>
        </pc:spChg>
        <pc:picChg chg="add mod">
          <ac:chgData name="忠 稲垣" userId="dfad96f904052cce" providerId="LiveId" clId="{4DEFD7C9-887C-3F44-8C4D-A2AFA2611DCC}" dt="2019-04-06T13:08:50.512" v="879" actId="1076"/>
          <ac:picMkLst>
            <pc:docMk/>
            <pc:sldMk cId="3330673303" sldId="261"/>
            <ac:picMk id="5" creationId="{B63F1973-0057-E440-9317-6BF989F9785F}"/>
          </ac:picMkLst>
        </pc:picChg>
        <pc:picChg chg="add mod">
          <ac:chgData name="忠 稲垣" userId="dfad96f904052cce" providerId="LiveId" clId="{4DEFD7C9-887C-3F44-8C4D-A2AFA2611DCC}" dt="2019-04-06T13:08:47.419" v="878" actId="1076"/>
          <ac:picMkLst>
            <pc:docMk/>
            <pc:sldMk cId="3330673303" sldId="261"/>
            <ac:picMk id="6" creationId="{A4C7F467-E374-084F-968B-AF1B5CE0FD91}"/>
          </ac:picMkLst>
        </pc:picChg>
      </pc:sldChg>
      <pc:sldChg chg="addSp delSp modSp add">
        <pc:chgData name="忠 稲垣" userId="dfad96f904052cce" providerId="LiveId" clId="{4DEFD7C9-887C-3F44-8C4D-A2AFA2611DCC}" dt="2019-04-06T13:18:52.354" v="1000" actId="1076"/>
        <pc:sldMkLst>
          <pc:docMk/>
          <pc:sldMk cId="1725889785" sldId="262"/>
        </pc:sldMkLst>
        <pc:spChg chg="del">
          <ac:chgData name="忠 稲垣" userId="dfad96f904052cce" providerId="LiveId" clId="{4DEFD7C9-887C-3F44-8C4D-A2AFA2611DCC}" dt="2019-04-06T13:17:35.497" v="943" actId="478"/>
          <ac:spMkLst>
            <pc:docMk/>
            <pc:sldMk cId="1725889785" sldId="262"/>
            <ac:spMk id="2" creationId="{D4B101D7-F3C8-A64B-BE37-D00D555440AC}"/>
          </ac:spMkLst>
        </pc:spChg>
        <pc:spChg chg="del">
          <ac:chgData name="忠 稲垣" userId="dfad96f904052cce" providerId="LiveId" clId="{4DEFD7C9-887C-3F44-8C4D-A2AFA2611DCC}" dt="2019-04-06T13:17:35.497" v="943" actId="478"/>
          <ac:spMkLst>
            <pc:docMk/>
            <pc:sldMk cId="1725889785" sldId="262"/>
            <ac:spMk id="3" creationId="{A93E3062-AEFA-4343-825C-661E8945F679}"/>
          </ac:spMkLst>
        </pc:spChg>
        <pc:spChg chg="add mod">
          <ac:chgData name="忠 稲垣" userId="dfad96f904052cce" providerId="LiveId" clId="{4DEFD7C9-887C-3F44-8C4D-A2AFA2611DCC}" dt="2019-04-06T13:18:11.605" v="955" actId="1076"/>
          <ac:spMkLst>
            <pc:docMk/>
            <pc:sldMk cId="1725889785" sldId="262"/>
            <ac:spMk id="5" creationId="{270DE04C-4081-A947-AE58-934F840D5A09}"/>
          </ac:spMkLst>
        </pc:spChg>
        <pc:spChg chg="add mod">
          <ac:chgData name="忠 稲垣" userId="dfad96f904052cce" providerId="LiveId" clId="{4DEFD7C9-887C-3F44-8C4D-A2AFA2611DCC}" dt="2019-04-06T13:18:52.354" v="1000" actId="1076"/>
          <ac:spMkLst>
            <pc:docMk/>
            <pc:sldMk cId="1725889785" sldId="262"/>
            <ac:spMk id="6" creationId="{B3415117-D18B-2547-9C15-3DE801F89E46}"/>
          </ac:spMkLst>
        </pc:spChg>
        <pc:picChg chg="add mod">
          <ac:chgData name="忠 稲垣" userId="dfad96f904052cce" providerId="LiveId" clId="{4DEFD7C9-887C-3F44-8C4D-A2AFA2611DCC}" dt="2019-04-06T13:18:16.738" v="957" actId="1076"/>
          <ac:picMkLst>
            <pc:docMk/>
            <pc:sldMk cId="1725889785" sldId="262"/>
            <ac:picMk id="4" creationId="{CCBCE2D5-736B-A946-B116-62B632D7038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9B69F-A96F-9645-9885-A8120FFF911E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A9D7A-FE9D-434F-AD16-CD19A28A4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53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A9D7A-FE9D-434F-AD16-CD19A28A4D4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16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EAAE5F-24B0-9640-B99E-EA103648B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48B8BD9-A8AC-0746-9B3C-E1555C8E0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6D09AB-6CC8-E34D-B660-6390FBF0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D88F-399B-E040-8E01-5C05648012C9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6B4022-5D1C-524B-8263-DBF3386A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0CEDB2-2473-E243-AC26-41DD04678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F96F-601E-BE48-B44C-11E16375E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67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4C7E28-1FDB-E845-81C8-7E53C13D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EFA7077-C025-1440-8A39-BA488F17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7F8820-1A5E-5E41-AD7A-55B99BF5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D88F-399B-E040-8E01-5C05648012C9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9E474E-4CA5-C14A-AD3F-3C8E717F4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C11693-F49F-5F4A-9FAC-A71F394B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F96F-601E-BE48-B44C-11E16375E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74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59B1D52-236A-154A-AC78-16F200B3B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C75A1F4-3D08-CD45-BA64-FDBAD3088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01CF90-A10D-3C43-82F0-F382CF8F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D88F-399B-E040-8E01-5C05648012C9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44767D-8114-C046-A649-88596A6E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A45C5B-01F5-C648-A9A7-ED5C8DDA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F96F-601E-BE48-B44C-11E16375E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12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50A3F9-9C53-B049-BA2C-38D43CBE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99DEB9-FD5C-F54A-B53D-C5CE4F201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867E5C-A60C-934E-8524-5435E5C16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D88F-399B-E040-8E01-5C05648012C9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7CB1E4-9D0B-FC4B-A2B9-705304A52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13706B-75EE-4845-9F04-1FD732C9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F96F-601E-BE48-B44C-11E16375E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38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3A9E52-6175-474D-9643-BCD2AB9A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CD185FC-787F-3649-868D-119797D7D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B6B256-87EB-6540-8702-331B66B0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D88F-399B-E040-8E01-5C05648012C9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E0DD7B-7086-A743-9268-DF63670D4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AA95EA-9B48-0F47-9464-7C9C621F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F96F-601E-BE48-B44C-11E16375E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8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055BD2-A0F5-D941-870B-EAC64ECD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CD153F-1DFB-C745-A561-B5D8AF697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D055D97-74C8-7743-8E1A-9221DB364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06D972-D3B2-954E-8550-63F66274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D88F-399B-E040-8E01-5C05648012C9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960022-2256-064C-8C87-E115CF885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F38EB1-1E11-B749-973B-9E16AD86D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F96F-601E-BE48-B44C-11E16375E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79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08B140-D0B2-D44B-B3AC-42B13DA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F54B5E-624F-6746-BB4A-BEF7A8D75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DA5955-F60E-774C-80E2-42D3D000F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C851B64-7C18-334C-B3D7-43CAF8F83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C0FFA43-2181-C342-986D-36E98885A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7320E62-0D08-D14A-9EB7-D474A30F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D88F-399B-E040-8E01-5C05648012C9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0FD45EF-92A5-744C-A5A1-7D0E97F2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8205308-68B2-8248-8AFF-AE2BCBB6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F96F-601E-BE48-B44C-11E16375E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35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940DA7-F48F-0C46-941F-40D0DB3B5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B731F60-E954-FF4B-B484-E593CBA6F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D88F-399B-E040-8E01-5C05648012C9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C0E7628-1C1F-A14F-8631-7D6BC62CE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3787FCA-3E82-A740-8A1A-8180F389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F96F-601E-BE48-B44C-11E16375E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39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B1767E9-F1E3-9A4C-A0FD-8B9A74116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D88F-399B-E040-8E01-5C05648012C9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1C8F815-7ECF-7A4C-83EF-26C3A0FF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40BB8B-49D1-EF40-BFDB-E9A6ED86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F96F-601E-BE48-B44C-11E16375E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43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2E32B2-E1A5-BB4D-A41A-D6E2A67AB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1B6D85-EF64-7B4F-9142-BC1939EB7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D1BF0B-C322-2148-9404-ADAAF84B0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A82C7B-E515-D947-AFAE-9F40F997A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D88F-399B-E040-8E01-5C05648012C9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7DBABE3-D7B2-FB41-8A46-4D7046F5A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127FC3-B43B-F343-BDA7-9415128D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F96F-601E-BE48-B44C-11E16375E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55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754B3A-C30E-A04A-ABF3-4AE88A7A9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D8E2520-E381-144D-B857-4BD578C68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640E996-057D-AC45-99DC-DDCDE3F18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93C430-08A6-7E49-AABE-EA193357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D88F-399B-E040-8E01-5C05648012C9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16F88EE-8100-674E-A32A-A83BFE38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A89CD2-36EB-1946-A607-B84836D2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F96F-601E-BE48-B44C-11E16375E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17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F249113-E51D-BD44-AC62-5AEF26BC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6C56FB-31F6-A241-B139-33F2F8C6A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35F292-77FD-0844-A40B-28DBFECA2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9D88F-399B-E040-8E01-5C05648012C9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DFCAD7-02F0-A544-A112-BC78F82AD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A7B1AA-4192-BE45-9A12-E563C7383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DF96F-601E-BE48-B44C-11E16375E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08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20/jq_k52151gvfb24rcdhz3hs00000gn/T/com.microsoft.Word/WebArchiveCopyPasteTempFiles/20160717004359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ar/folders/20/jq_k52151gvfb24rcdhz3hs00000gn/T/com.microsoft.Word/WebArchiveCopyPasteTempFiles/E38387E383A5E383BCE382A4E382B9E382AFE383BCE383ABEFBC92E99A8E-thumbnail2.png%3fd=a2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107B304-8BDE-924A-B06F-8794BA42E694}"/>
              </a:ext>
            </a:extLst>
          </p:cNvPr>
          <p:cNvSpPr/>
          <p:nvPr/>
        </p:nvSpPr>
        <p:spPr>
          <a:xfrm>
            <a:off x="53008" y="532467"/>
            <a:ext cx="12085983" cy="6111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400" kern="100" dirty="0">
                <a:solidFill>
                  <a:srgbClr val="000000"/>
                </a:solidFill>
                <a:latin typeface="ＭＳ 明朝" panose="02020609040205080304" pitchFamily="49" charset="-128"/>
                <a:ea typeface="ＭＳ 明朝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）什器　　　椅子，机，作業台，掲示板，ロッカー，その他の家具</a:t>
            </a:r>
            <a:endParaRPr lang="ja-JP" altLang="ja-JP" sz="2400" kern="100">
              <a:latin typeface="Century" panose="02040604050505020304" pitchFamily="18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400" kern="100" dirty="0">
                <a:solidFill>
                  <a:srgbClr val="000000"/>
                </a:solidFill>
                <a:latin typeface="ＭＳ 明朝" panose="02020609040205080304" pitchFamily="49" charset="-128"/>
                <a:ea typeface="ＭＳ 明朝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）教材　　　実物，模型，プリント，写真，映像</a:t>
            </a:r>
            <a:endParaRPr lang="ja-JP" altLang="ja-JP" sz="2400" kern="100">
              <a:latin typeface="Century" panose="02040604050505020304" pitchFamily="18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400" kern="100" dirty="0">
                <a:solidFill>
                  <a:srgbClr val="000000"/>
                </a:solidFill>
                <a:latin typeface="ＭＳ 明朝" panose="02020609040205080304" pitchFamily="49" charset="-128"/>
                <a:ea typeface="ＭＳ 明朝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）資料　　　プリント，資料集，副読本，写真，映像，図書，事典</a:t>
            </a:r>
            <a:endParaRPr lang="ja-JP" altLang="ja-JP" sz="2400" kern="100">
              <a:latin typeface="Century" panose="02040604050505020304" pitchFamily="18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400" kern="100" dirty="0">
                <a:solidFill>
                  <a:srgbClr val="000000"/>
                </a:solidFill>
                <a:latin typeface="ＭＳ 明朝" panose="02020609040205080304" pitchFamily="49" charset="-128"/>
                <a:ea typeface="ＭＳ 明朝" panose="02020609040205080304" pitchFamily="49" charset="-128"/>
                <a:cs typeface="Times New Roman" panose="02020603050405020304" pitchFamily="18" charset="0"/>
              </a:rPr>
              <a:t>4</a:t>
            </a:r>
            <a:r>
              <a:rPr lang="ja-JP" altLang="ja-JP" sz="2400" kern="10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）指示　　　プリント，コーナー表示</a:t>
            </a:r>
            <a:endParaRPr lang="ja-JP" altLang="ja-JP" sz="2400" kern="100">
              <a:latin typeface="Century" panose="02040604050505020304" pitchFamily="18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400" kern="100" dirty="0">
                <a:solidFill>
                  <a:srgbClr val="000000"/>
                </a:solidFill>
                <a:latin typeface="ＭＳ 明朝" panose="02020609040205080304" pitchFamily="49" charset="-128"/>
                <a:ea typeface="ＭＳ 明朝" panose="02020609040205080304" pitchFamily="49" charset="-128"/>
                <a:cs typeface="Times New Roman" panose="02020603050405020304" pitchFamily="18" charset="0"/>
              </a:rPr>
              <a:t>5</a:t>
            </a:r>
            <a:r>
              <a:rPr lang="ja-JP" altLang="ja-JP" sz="2400" kern="10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）掲示　　　学習の流れ，学習経過，学習成果</a:t>
            </a:r>
            <a:endParaRPr lang="ja-JP" altLang="ja-JP" sz="2400" kern="100">
              <a:latin typeface="Century" panose="02040604050505020304" pitchFamily="18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400" kern="100" dirty="0">
                <a:solidFill>
                  <a:srgbClr val="000000"/>
                </a:solidFill>
                <a:latin typeface="ＭＳ 明朝" panose="02020609040205080304" pitchFamily="49" charset="-128"/>
                <a:ea typeface="ＭＳ 明朝" panose="02020609040205080304" pitchFamily="49" charset="-128"/>
                <a:cs typeface="Times New Roman" panose="02020603050405020304" pitchFamily="18" charset="0"/>
              </a:rPr>
              <a:t>6</a:t>
            </a:r>
            <a:r>
              <a:rPr lang="ja-JP" altLang="ja-JP" sz="2400" kern="10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）メディア</a:t>
            </a:r>
            <a:r>
              <a:rPr lang="en-US" altLang="ja-JP" sz="2400" kern="1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ja-JP" altLang="ja-JP" sz="2400" kern="10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カメラ</a:t>
            </a:r>
            <a:r>
              <a:rPr lang="en-US" altLang="ja-JP" sz="2400" kern="1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,</a:t>
            </a:r>
            <a:r>
              <a:rPr lang="ja-JP" altLang="ja-JP" sz="2400" kern="10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ビデオデッキ</a:t>
            </a:r>
            <a:r>
              <a:rPr lang="en-US" altLang="ja-JP" sz="2400" kern="1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,</a:t>
            </a:r>
            <a:r>
              <a:rPr lang="ja-JP" altLang="ja-JP" sz="2400" kern="10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ビデオカメラ</a:t>
            </a:r>
            <a:r>
              <a:rPr lang="en-US" altLang="ja-JP" sz="2400" kern="1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,</a:t>
            </a:r>
            <a:r>
              <a:rPr lang="ja-JP" altLang="ja-JP" sz="2400" kern="10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インターネット</a:t>
            </a:r>
            <a:r>
              <a:rPr lang="en-US" altLang="ja-JP" sz="2400" kern="1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,OHP,</a:t>
            </a:r>
            <a:r>
              <a:rPr lang="ja-JP" altLang="ja-JP" sz="2400" kern="10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他</a:t>
            </a:r>
            <a:endParaRPr lang="ja-JP" altLang="ja-JP" sz="2400" kern="100">
              <a:latin typeface="Century" panose="02040604050505020304" pitchFamily="18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400" kern="100" dirty="0">
                <a:solidFill>
                  <a:srgbClr val="000000"/>
                </a:solidFill>
                <a:latin typeface="ＭＳ 明朝" panose="02020609040205080304" pitchFamily="49" charset="-128"/>
                <a:ea typeface="ＭＳ 明朝" panose="02020609040205080304" pitchFamily="49" charset="-128"/>
                <a:cs typeface="Times New Roman" panose="02020603050405020304" pitchFamily="18" charset="0"/>
              </a:rPr>
              <a:t>7</a:t>
            </a:r>
            <a:r>
              <a:rPr lang="ja-JP" altLang="ja-JP" sz="2400" kern="10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）道具　　　工具，絵の具，マジック，</a:t>
            </a:r>
            <a:r>
              <a:rPr lang="en-US" altLang="ja-JP" sz="2400" kern="1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OHP</a:t>
            </a:r>
            <a:r>
              <a:rPr lang="ja-JP" altLang="ja-JP" sz="2400" kern="10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シート，実験器具</a:t>
            </a:r>
            <a:endParaRPr lang="ja-JP" altLang="ja-JP" sz="2400" kern="100">
              <a:latin typeface="Century" panose="02040604050505020304" pitchFamily="18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400" kern="100" dirty="0">
                <a:solidFill>
                  <a:srgbClr val="000000"/>
                </a:solidFill>
                <a:latin typeface="ＭＳ 明朝" panose="02020609040205080304" pitchFamily="49" charset="-128"/>
                <a:ea typeface="ＭＳ 明朝" panose="02020609040205080304" pitchFamily="49" charset="-128"/>
                <a:cs typeface="Times New Roman" panose="02020603050405020304" pitchFamily="18" charset="0"/>
              </a:rPr>
              <a:t>8</a:t>
            </a:r>
            <a:r>
              <a:rPr lang="ja-JP" altLang="ja-JP" sz="2400" kern="10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）場　　　　教室，オープンスペース，廊下，体育館，フィールド，コーナー</a:t>
            </a:r>
            <a:endParaRPr lang="ja-JP" altLang="ja-JP" sz="2400" kern="100">
              <a:latin typeface="Century" panose="02040604050505020304" pitchFamily="18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400" kern="100" dirty="0">
                <a:solidFill>
                  <a:srgbClr val="000000"/>
                </a:solidFill>
                <a:latin typeface="ＭＳ 明朝" panose="02020609040205080304" pitchFamily="49" charset="-128"/>
                <a:ea typeface="ＭＳ 明朝" panose="02020609040205080304" pitchFamily="49" charset="-128"/>
                <a:cs typeface="Times New Roman" panose="02020603050405020304" pitchFamily="18" charset="0"/>
              </a:rPr>
              <a:t>9</a:t>
            </a:r>
            <a:r>
              <a:rPr lang="ja-JP" altLang="ja-JP" sz="2400" kern="10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）人　　　　教師，ボランティア，校区の人々，専門家，友達</a:t>
            </a:r>
            <a:endParaRPr lang="ja-JP" altLang="ja-JP" sz="2400" kern="100">
              <a:latin typeface="Century" panose="02040604050505020304" pitchFamily="18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400" kern="100" dirty="0">
                <a:solidFill>
                  <a:srgbClr val="000000"/>
                </a:solidFill>
                <a:latin typeface="ＭＳ 明朝" panose="02020609040205080304" pitchFamily="49" charset="-128"/>
                <a:ea typeface="ＭＳ 明朝" panose="02020609040205080304" pitchFamily="49" charset="-128"/>
                <a:cs typeface="Times New Roman" panose="02020603050405020304" pitchFamily="18" charset="0"/>
              </a:rPr>
              <a:t>10</a:t>
            </a:r>
            <a:r>
              <a:rPr lang="ja-JP" altLang="ja-JP" sz="2400" kern="10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）時間　　 モジュール，ノーチャイム，校時連続，課外</a:t>
            </a:r>
            <a:endParaRPr lang="ja-JP" altLang="ja-JP" sz="2400" kern="100">
              <a:latin typeface="Century" panose="02040604050505020304" pitchFamily="18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400" kern="100" dirty="0">
                <a:solidFill>
                  <a:srgbClr val="000000"/>
                </a:solidFill>
                <a:latin typeface="ＭＳ 明朝" panose="02020609040205080304" pitchFamily="49" charset="-128"/>
                <a:ea typeface="ＭＳ 明朝" panose="02020609040205080304" pitchFamily="49" charset="-128"/>
                <a:cs typeface="Times New Roman" panose="02020603050405020304" pitchFamily="18" charset="0"/>
              </a:rPr>
              <a:t>11</a:t>
            </a:r>
            <a:r>
              <a:rPr lang="ja-JP" altLang="ja-JP" sz="2400" kern="10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）カリキュラム　　体験型，調査型，表現型</a:t>
            </a:r>
            <a:endParaRPr lang="ja-JP" altLang="ja-JP" sz="2400" kern="100">
              <a:latin typeface="Century" panose="02040604050505020304" pitchFamily="18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EFE887E-CC53-C449-A790-5280D632DC85}"/>
              </a:ext>
            </a:extLst>
          </p:cNvPr>
          <p:cNvSpPr txBox="1"/>
          <p:nvPr/>
        </p:nvSpPr>
        <p:spPr>
          <a:xfrm>
            <a:off x="4129755" y="163135"/>
            <a:ext cx="5665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表５−１　学習環境のリスト</a:t>
            </a:r>
            <a:r>
              <a:rPr kumimoji="1" lang="en-US" altLang="ja-JP" dirty="0"/>
              <a:t> </a:t>
            </a:r>
            <a:r>
              <a:rPr kumimoji="1" lang="ja-JP" altLang="en-US"/>
              <a:t>（黒上</a:t>
            </a:r>
            <a:r>
              <a:rPr kumimoji="1" lang="en-US" altLang="ja-JP" dirty="0"/>
              <a:t> 1999</a:t>
            </a:r>
            <a:r>
              <a:rPr lang="ja-JP" altLang="en-US"/>
              <a:t>）</a:t>
            </a:r>
            <a:r>
              <a:rPr kumimoji="1" lang="ja-JP" altLang="en-US"/>
              <a:t>（</a:t>
            </a:r>
            <a:r>
              <a:rPr kumimoji="1" lang="en-US" altLang="ja-JP" dirty="0"/>
              <a:t>p.58</a:t>
            </a:r>
            <a:r>
              <a:rPr kumimoji="1" lang="ja-JP" altLang="en-US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05067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B7C522-3B5C-1C42-9C72-2A8CFDFA8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7FD8B9-33BA-FA4B-ACAB-1361A2A7D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rPr>
              <a:t>　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310396-C7D8-3740-B34A-BFE19A6C2CCD}"/>
              </a:ext>
            </a:extLst>
          </p:cNvPr>
          <p:cNvSpPr txBox="1"/>
          <p:nvPr/>
        </p:nvSpPr>
        <p:spPr>
          <a:xfrm>
            <a:off x="-457200" y="492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58BF20A-3E9A-9249-9768-591367A86F44}"/>
              </a:ext>
            </a:extLst>
          </p:cNvPr>
          <p:cNvGrpSpPr/>
          <p:nvPr/>
        </p:nvGrpSpPr>
        <p:grpSpPr>
          <a:xfrm>
            <a:off x="1024598" y="2771989"/>
            <a:ext cx="1081826" cy="348376"/>
            <a:chOff x="3219718" y="5112266"/>
            <a:chExt cx="1081826" cy="348376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E1BBD46B-EBC2-0D49-8B80-BE273906EA54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E0BC2A75-2398-6349-B071-656269F97723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291B952-D7CE-FA49-AFE0-0E3533A49733}"/>
              </a:ext>
            </a:extLst>
          </p:cNvPr>
          <p:cNvGrpSpPr/>
          <p:nvPr/>
        </p:nvGrpSpPr>
        <p:grpSpPr>
          <a:xfrm>
            <a:off x="1024598" y="3293687"/>
            <a:ext cx="1081826" cy="348376"/>
            <a:chOff x="3219718" y="5112266"/>
            <a:chExt cx="1081826" cy="348376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21BA1123-5074-D44A-85E4-E78182CC6E73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9AF9D4EC-656A-3C4A-B2E1-06CF7378A8A9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CFB4AE34-6DC1-1C44-9215-20C257059E04}"/>
              </a:ext>
            </a:extLst>
          </p:cNvPr>
          <p:cNvGrpSpPr/>
          <p:nvPr/>
        </p:nvGrpSpPr>
        <p:grpSpPr>
          <a:xfrm>
            <a:off x="1024598" y="3813172"/>
            <a:ext cx="1081826" cy="348376"/>
            <a:chOff x="3219718" y="5112266"/>
            <a:chExt cx="1081826" cy="348376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323A5B37-6ECF-6248-A4A4-038963F65BD4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6217760-B40C-FC4B-8DFC-D23C525B267D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BAE7393-71CC-1E46-B35E-8FA110DA5A8D}"/>
              </a:ext>
            </a:extLst>
          </p:cNvPr>
          <p:cNvGrpSpPr/>
          <p:nvPr/>
        </p:nvGrpSpPr>
        <p:grpSpPr>
          <a:xfrm>
            <a:off x="1024598" y="4334870"/>
            <a:ext cx="1081826" cy="348376"/>
            <a:chOff x="3219718" y="5112266"/>
            <a:chExt cx="1081826" cy="348376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3AA517AE-5495-AA47-A24C-5B9175E770C1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2E183256-B4FD-DE4B-B10D-976218811E6C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06EAF9B-1F29-244E-A41A-D45DA7BA9479}"/>
              </a:ext>
            </a:extLst>
          </p:cNvPr>
          <p:cNvGrpSpPr/>
          <p:nvPr/>
        </p:nvGrpSpPr>
        <p:grpSpPr>
          <a:xfrm>
            <a:off x="2361854" y="2771989"/>
            <a:ext cx="1081826" cy="348376"/>
            <a:chOff x="3219718" y="5112266"/>
            <a:chExt cx="1081826" cy="348376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410603ED-1B8C-4E4C-9519-D484872EE372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95399E63-BC4B-CD40-8255-4C12A2FFE582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A57C58E7-4B06-594E-8C22-E90AE047B42A}"/>
              </a:ext>
            </a:extLst>
          </p:cNvPr>
          <p:cNvGrpSpPr/>
          <p:nvPr/>
        </p:nvGrpSpPr>
        <p:grpSpPr>
          <a:xfrm>
            <a:off x="2361854" y="3293687"/>
            <a:ext cx="1081826" cy="348376"/>
            <a:chOff x="3219718" y="5112266"/>
            <a:chExt cx="1081826" cy="348376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4FF0D8E5-D15D-794D-ABB1-B047C568AEB3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3E5521DC-7CDE-5546-A868-0BC057016826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A3C1B12C-FDE0-8F41-9DEE-D126F92F3862}"/>
              </a:ext>
            </a:extLst>
          </p:cNvPr>
          <p:cNvGrpSpPr/>
          <p:nvPr/>
        </p:nvGrpSpPr>
        <p:grpSpPr>
          <a:xfrm>
            <a:off x="2361854" y="3813172"/>
            <a:ext cx="1081826" cy="348376"/>
            <a:chOff x="3219718" y="5112266"/>
            <a:chExt cx="1081826" cy="348376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E067F59F-6BD0-E745-AC3F-2E749A16C9F9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7FA34643-E2C6-6847-B479-27C32F9B63AA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76F37996-ECAD-2548-B219-6E076B3D1E54}"/>
              </a:ext>
            </a:extLst>
          </p:cNvPr>
          <p:cNvGrpSpPr/>
          <p:nvPr/>
        </p:nvGrpSpPr>
        <p:grpSpPr>
          <a:xfrm>
            <a:off x="2361854" y="4334870"/>
            <a:ext cx="1081826" cy="348376"/>
            <a:chOff x="3219718" y="5112266"/>
            <a:chExt cx="1081826" cy="348376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8D7A0213-FC73-3140-8833-EC694D6CAAE5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DC849F50-4538-AB42-B1CB-CC9A43F2E38D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A9F3A5E6-9DEF-E047-9712-7A5846B1ECD9}"/>
              </a:ext>
            </a:extLst>
          </p:cNvPr>
          <p:cNvGrpSpPr/>
          <p:nvPr/>
        </p:nvGrpSpPr>
        <p:grpSpPr>
          <a:xfrm>
            <a:off x="3675500" y="2771989"/>
            <a:ext cx="1081826" cy="348376"/>
            <a:chOff x="3219718" y="5112266"/>
            <a:chExt cx="1081826" cy="348376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3A6AA25F-8F6C-9746-AB4A-F7428205CADC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BE3D6091-15B7-2743-8812-89645EA6FD13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1A5C3DB5-96E3-2D48-A6F1-79E402D7F032}"/>
              </a:ext>
            </a:extLst>
          </p:cNvPr>
          <p:cNvGrpSpPr/>
          <p:nvPr/>
        </p:nvGrpSpPr>
        <p:grpSpPr>
          <a:xfrm>
            <a:off x="3675500" y="3293687"/>
            <a:ext cx="1081826" cy="348376"/>
            <a:chOff x="3219718" y="5112266"/>
            <a:chExt cx="1081826" cy="348376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78F0B177-7BF1-924A-A605-27C15FBD4A0F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067D20A5-80DD-804E-9389-F36F52E847D0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448FA88C-AA1E-5C4E-BC95-41192C65B038}"/>
              </a:ext>
            </a:extLst>
          </p:cNvPr>
          <p:cNvGrpSpPr/>
          <p:nvPr/>
        </p:nvGrpSpPr>
        <p:grpSpPr>
          <a:xfrm>
            <a:off x="3675500" y="3813172"/>
            <a:ext cx="1081826" cy="348376"/>
            <a:chOff x="3219718" y="5112266"/>
            <a:chExt cx="1081826" cy="348376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2C5502F8-8E46-7146-89EA-F853E9C63014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38FA62BF-073E-1E4D-89CA-0D731A0EA794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E1A13408-3FB7-5E4F-9E93-5EA6F2FF68DF}"/>
              </a:ext>
            </a:extLst>
          </p:cNvPr>
          <p:cNvGrpSpPr/>
          <p:nvPr/>
        </p:nvGrpSpPr>
        <p:grpSpPr>
          <a:xfrm>
            <a:off x="3675500" y="4334870"/>
            <a:ext cx="1081826" cy="348376"/>
            <a:chOff x="3219718" y="5112266"/>
            <a:chExt cx="1081826" cy="348376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07E049D3-5B2A-F144-A3CE-9F1149E75CF7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C0545893-7A31-F74B-8C3C-9452364C8596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4261288-3229-3345-B733-BF58AE7B139C}"/>
              </a:ext>
            </a:extLst>
          </p:cNvPr>
          <p:cNvSpPr/>
          <p:nvPr/>
        </p:nvSpPr>
        <p:spPr>
          <a:xfrm>
            <a:off x="359190" y="1466402"/>
            <a:ext cx="5087154" cy="39087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3B32091-A25E-E345-B5E7-096D9780335C}"/>
              </a:ext>
            </a:extLst>
          </p:cNvPr>
          <p:cNvSpPr/>
          <p:nvPr/>
        </p:nvSpPr>
        <p:spPr>
          <a:xfrm>
            <a:off x="2551108" y="1991105"/>
            <a:ext cx="703318" cy="360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709E89EB-3166-A744-9E86-B12508EFF7CC}"/>
              </a:ext>
            </a:extLst>
          </p:cNvPr>
          <p:cNvSpPr/>
          <p:nvPr/>
        </p:nvSpPr>
        <p:spPr>
          <a:xfrm>
            <a:off x="1440722" y="1482847"/>
            <a:ext cx="2924090" cy="1639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0032DC9D-2348-8842-9830-CB6F391B0FA3}"/>
              </a:ext>
            </a:extLst>
          </p:cNvPr>
          <p:cNvSpPr/>
          <p:nvPr/>
        </p:nvSpPr>
        <p:spPr>
          <a:xfrm>
            <a:off x="1050356" y="2169602"/>
            <a:ext cx="877118" cy="411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608A6EA2-BFCD-1D48-B473-A50F4FE655B8}"/>
              </a:ext>
            </a:extLst>
          </p:cNvPr>
          <p:cNvSpPr/>
          <p:nvPr/>
        </p:nvSpPr>
        <p:spPr>
          <a:xfrm rot="19800000">
            <a:off x="447513" y="1885113"/>
            <a:ext cx="983286" cy="1113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1ED7B64-D31C-8A44-BAD5-C0E2967CCE87}"/>
              </a:ext>
            </a:extLst>
          </p:cNvPr>
          <p:cNvSpPr txBox="1"/>
          <p:nvPr/>
        </p:nvSpPr>
        <p:spPr>
          <a:xfrm>
            <a:off x="2606613" y="164778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黒板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C06B4A2-0BFA-2D4B-923F-1C2DB06BB286}"/>
              </a:ext>
            </a:extLst>
          </p:cNvPr>
          <p:cNvSpPr txBox="1"/>
          <p:nvPr/>
        </p:nvSpPr>
        <p:spPr>
          <a:xfrm>
            <a:off x="2638685" y="201752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教卓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18984464-95F9-3F4B-A09D-89A9BCA633FB}"/>
              </a:ext>
            </a:extLst>
          </p:cNvPr>
          <p:cNvSpPr txBox="1"/>
          <p:nvPr/>
        </p:nvSpPr>
        <p:spPr>
          <a:xfrm>
            <a:off x="1054035" y="222308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教師用机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98CC22B-772C-F940-8365-E6D40F1ED2F9}"/>
              </a:ext>
            </a:extLst>
          </p:cNvPr>
          <p:cNvSpPr txBox="1"/>
          <p:nvPr/>
        </p:nvSpPr>
        <p:spPr>
          <a:xfrm>
            <a:off x="1152742" y="1863172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大型提示装置</a:t>
            </a: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B6580EDD-8496-DF40-94B9-ED035EAEDDCD}"/>
              </a:ext>
            </a:extLst>
          </p:cNvPr>
          <p:cNvGrpSpPr/>
          <p:nvPr/>
        </p:nvGrpSpPr>
        <p:grpSpPr>
          <a:xfrm rot="21132323">
            <a:off x="6941003" y="2771989"/>
            <a:ext cx="1081826" cy="348376"/>
            <a:chOff x="3219718" y="5112266"/>
            <a:chExt cx="1081826" cy="348376"/>
          </a:xfrm>
        </p:grpSpPr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5234A481-313A-F546-84A9-BD1AC342FC2C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A345E3D0-EE1B-CE47-BF88-A07710D2F0CB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F4E01998-476C-2946-BD53-C3E8FDFBE318}"/>
              </a:ext>
            </a:extLst>
          </p:cNvPr>
          <p:cNvGrpSpPr/>
          <p:nvPr/>
        </p:nvGrpSpPr>
        <p:grpSpPr>
          <a:xfrm rot="21132323">
            <a:off x="6941003" y="3293687"/>
            <a:ext cx="1081826" cy="348376"/>
            <a:chOff x="3219718" y="5112266"/>
            <a:chExt cx="1081826" cy="348376"/>
          </a:xfrm>
        </p:grpSpPr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660B73E7-2EAF-604F-B7C7-CC114A49A566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046C3037-B859-FA46-B96C-AB0F39B31895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0DF2CFB8-38D6-FE43-9DAE-23B55F15F7AB}"/>
              </a:ext>
            </a:extLst>
          </p:cNvPr>
          <p:cNvGrpSpPr/>
          <p:nvPr/>
        </p:nvGrpSpPr>
        <p:grpSpPr>
          <a:xfrm rot="21132323">
            <a:off x="6941003" y="3813172"/>
            <a:ext cx="1081826" cy="348376"/>
            <a:chOff x="3219718" y="5112266"/>
            <a:chExt cx="1081826" cy="348376"/>
          </a:xfrm>
        </p:grpSpPr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C282AE7E-79E6-F146-A560-2EF9340DF600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C62EFC0E-1AC8-E349-B23A-F55E1AC48F60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D829DEFC-EF4B-6940-A1BD-5A92B15F958D}"/>
              </a:ext>
            </a:extLst>
          </p:cNvPr>
          <p:cNvGrpSpPr/>
          <p:nvPr/>
        </p:nvGrpSpPr>
        <p:grpSpPr>
          <a:xfrm rot="21132323">
            <a:off x="6941003" y="4334870"/>
            <a:ext cx="1081826" cy="348376"/>
            <a:chOff x="3219718" y="5112266"/>
            <a:chExt cx="1081826" cy="348376"/>
          </a:xfrm>
        </p:grpSpPr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55F84947-4C94-6D40-9943-77FE9CB14CA0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613606ED-2120-0F4B-85EE-C8F25B915AE6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B9C9CFE5-16C0-9040-A86B-9A53A90BB41D}"/>
              </a:ext>
            </a:extLst>
          </p:cNvPr>
          <p:cNvGrpSpPr/>
          <p:nvPr/>
        </p:nvGrpSpPr>
        <p:grpSpPr>
          <a:xfrm rot="20577429">
            <a:off x="8278259" y="2771989"/>
            <a:ext cx="1081826" cy="348376"/>
            <a:chOff x="3219718" y="5112266"/>
            <a:chExt cx="1081826" cy="348376"/>
          </a:xfrm>
        </p:grpSpPr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F7B3BE5B-B09E-074F-BDE5-174870DCAD29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C24AB9CC-C206-264A-A895-45F696824D78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BC6F5184-14E8-5B40-A3EA-DFF9AE682580}"/>
              </a:ext>
            </a:extLst>
          </p:cNvPr>
          <p:cNvGrpSpPr/>
          <p:nvPr/>
        </p:nvGrpSpPr>
        <p:grpSpPr>
          <a:xfrm rot="20577429">
            <a:off x="8278259" y="3293687"/>
            <a:ext cx="1081826" cy="348376"/>
            <a:chOff x="3219718" y="5112266"/>
            <a:chExt cx="1081826" cy="348376"/>
          </a:xfrm>
        </p:grpSpPr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BC763FA3-5C00-1447-9855-CD898BD6230F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2A62A11A-5975-6645-8B6F-4536F11A9DC2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74919CA3-E09F-8A41-B5A1-36440F648EE7}"/>
              </a:ext>
            </a:extLst>
          </p:cNvPr>
          <p:cNvGrpSpPr/>
          <p:nvPr/>
        </p:nvGrpSpPr>
        <p:grpSpPr>
          <a:xfrm rot="20577429">
            <a:off x="8278259" y="3813172"/>
            <a:ext cx="1081826" cy="348376"/>
            <a:chOff x="3219718" y="5112266"/>
            <a:chExt cx="1081826" cy="348376"/>
          </a:xfrm>
        </p:grpSpPr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597F135B-92B9-0946-A216-3437972643FF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7A50B652-0E79-224A-A110-05A8F720A686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4F8019B1-102D-F64B-B81A-12D85BC52531}"/>
              </a:ext>
            </a:extLst>
          </p:cNvPr>
          <p:cNvGrpSpPr/>
          <p:nvPr/>
        </p:nvGrpSpPr>
        <p:grpSpPr>
          <a:xfrm rot="20577429">
            <a:off x="8278259" y="4334870"/>
            <a:ext cx="1081826" cy="348376"/>
            <a:chOff x="3219718" y="5112266"/>
            <a:chExt cx="1081826" cy="348376"/>
          </a:xfrm>
        </p:grpSpPr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DF3A8030-942A-584D-B812-C9BBBCBF285C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A6F6640B-3883-E24A-BA8C-908DB3014C39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9434719C-3781-4F4E-9D3B-E8EA075BA126}"/>
              </a:ext>
            </a:extLst>
          </p:cNvPr>
          <p:cNvGrpSpPr/>
          <p:nvPr/>
        </p:nvGrpSpPr>
        <p:grpSpPr>
          <a:xfrm rot="20022715">
            <a:off x="9591905" y="2771989"/>
            <a:ext cx="1081826" cy="348376"/>
            <a:chOff x="3219718" y="5112266"/>
            <a:chExt cx="1081826" cy="348376"/>
          </a:xfrm>
        </p:grpSpPr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F314CD00-6D67-BC4F-B994-FA6C5CBE691F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27043C37-0A48-B74B-BC4E-B4DE176747E0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F2642D96-D9C9-7E45-BED0-D63ED1583078}"/>
              </a:ext>
            </a:extLst>
          </p:cNvPr>
          <p:cNvGrpSpPr/>
          <p:nvPr/>
        </p:nvGrpSpPr>
        <p:grpSpPr>
          <a:xfrm rot="20022715">
            <a:off x="9591905" y="3293687"/>
            <a:ext cx="1081826" cy="348376"/>
            <a:chOff x="3219718" y="5112266"/>
            <a:chExt cx="1081826" cy="348376"/>
          </a:xfrm>
        </p:grpSpPr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EC9E84B4-215B-9B41-99E8-42F11991D593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35A15AC1-470B-B846-81CF-2D3A60E168C6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60F6CDE6-B70A-EC45-8C39-E7949A13FB58}"/>
              </a:ext>
            </a:extLst>
          </p:cNvPr>
          <p:cNvGrpSpPr/>
          <p:nvPr/>
        </p:nvGrpSpPr>
        <p:grpSpPr>
          <a:xfrm rot="20022715">
            <a:off x="9591905" y="3813172"/>
            <a:ext cx="1081826" cy="348376"/>
            <a:chOff x="3219718" y="5112266"/>
            <a:chExt cx="1081826" cy="348376"/>
          </a:xfrm>
        </p:grpSpPr>
        <p:sp>
          <p:nvSpPr>
            <p:cNvPr id="84" name="正方形/長方形 83">
              <a:extLst>
                <a:ext uri="{FF2B5EF4-FFF2-40B4-BE49-F238E27FC236}">
                  <a16:creationId xmlns:a16="http://schemas.microsoft.com/office/drawing/2014/main" id="{4DBCF4D1-34D8-2745-9302-218E1B6DE9BA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90233CF7-D60C-054D-AF56-9C2AA2FB3809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92C0CC9F-F695-F94D-B95A-13BB0D1C6C23}"/>
              </a:ext>
            </a:extLst>
          </p:cNvPr>
          <p:cNvGrpSpPr/>
          <p:nvPr/>
        </p:nvGrpSpPr>
        <p:grpSpPr>
          <a:xfrm rot="20022715">
            <a:off x="9591905" y="4334870"/>
            <a:ext cx="1081826" cy="348376"/>
            <a:chOff x="3219718" y="5112266"/>
            <a:chExt cx="1081826" cy="348376"/>
          </a:xfrm>
        </p:grpSpPr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DBE12F67-79B3-5A44-8BC4-DEA843497037}"/>
                </a:ext>
              </a:extLst>
            </p:cNvPr>
            <p:cNvSpPr/>
            <p:nvPr/>
          </p:nvSpPr>
          <p:spPr>
            <a:xfrm>
              <a:off x="3219718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>
              <a:extLst>
                <a:ext uri="{FF2B5EF4-FFF2-40B4-BE49-F238E27FC236}">
                  <a16:creationId xmlns:a16="http://schemas.microsoft.com/office/drawing/2014/main" id="{E673B9D2-70B5-2248-8433-35365B80F85A}"/>
                </a:ext>
              </a:extLst>
            </p:cNvPr>
            <p:cNvSpPr/>
            <p:nvPr/>
          </p:nvSpPr>
          <p:spPr>
            <a:xfrm>
              <a:off x="3760631" y="5112266"/>
              <a:ext cx="540913" cy="3483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E52ACBCA-9E66-E544-956B-FF68B4E95807}"/>
              </a:ext>
            </a:extLst>
          </p:cNvPr>
          <p:cNvSpPr/>
          <p:nvPr/>
        </p:nvSpPr>
        <p:spPr>
          <a:xfrm>
            <a:off x="6275595" y="1466402"/>
            <a:ext cx="5087154" cy="3908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BAAFB8CA-D739-BD4B-8135-EB2071C54BD2}"/>
              </a:ext>
            </a:extLst>
          </p:cNvPr>
          <p:cNvSpPr/>
          <p:nvPr/>
        </p:nvSpPr>
        <p:spPr>
          <a:xfrm>
            <a:off x="8467513" y="1991105"/>
            <a:ext cx="703318" cy="360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5DE14B6B-18C0-6743-A79B-A954B7E42647}"/>
              </a:ext>
            </a:extLst>
          </p:cNvPr>
          <p:cNvSpPr/>
          <p:nvPr/>
        </p:nvSpPr>
        <p:spPr>
          <a:xfrm>
            <a:off x="7357127" y="1482847"/>
            <a:ext cx="2924090" cy="1639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DE0BFCC2-83DA-A948-B245-83973F3D9802}"/>
              </a:ext>
            </a:extLst>
          </p:cNvPr>
          <p:cNvSpPr/>
          <p:nvPr/>
        </p:nvSpPr>
        <p:spPr>
          <a:xfrm>
            <a:off x="6966761" y="2169602"/>
            <a:ext cx="877118" cy="411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5BC7805B-FC3E-6E47-ACC4-6B03445BF01D}"/>
              </a:ext>
            </a:extLst>
          </p:cNvPr>
          <p:cNvSpPr/>
          <p:nvPr/>
        </p:nvSpPr>
        <p:spPr>
          <a:xfrm rot="19800000">
            <a:off x="6363918" y="1885113"/>
            <a:ext cx="983286" cy="1113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5C198AF1-39D7-2749-9061-F42252862096}"/>
              </a:ext>
            </a:extLst>
          </p:cNvPr>
          <p:cNvSpPr txBox="1"/>
          <p:nvPr/>
        </p:nvSpPr>
        <p:spPr>
          <a:xfrm>
            <a:off x="8523018" y="164778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黒板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E9A39C40-C8D0-6C43-9665-1401E9A5276D}"/>
              </a:ext>
            </a:extLst>
          </p:cNvPr>
          <p:cNvSpPr txBox="1"/>
          <p:nvPr/>
        </p:nvSpPr>
        <p:spPr>
          <a:xfrm>
            <a:off x="8555090" y="201752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教卓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A0F0F978-60E0-1143-9F55-C1851DAD5FEC}"/>
              </a:ext>
            </a:extLst>
          </p:cNvPr>
          <p:cNvSpPr txBox="1"/>
          <p:nvPr/>
        </p:nvSpPr>
        <p:spPr>
          <a:xfrm>
            <a:off x="6970440" y="222308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教師用机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B50F28B8-AA8B-9945-9529-D6BF7C273FC6}"/>
              </a:ext>
            </a:extLst>
          </p:cNvPr>
          <p:cNvSpPr txBox="1"/>
          <p:nvPr/>
        </p:nvSpPr>
        <p:spPr>
          <a:xfrm>
            <a:off x="7069147" y="1863172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大型提示装置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3112E425-EDCD-3848-A92C-93BDCB18B719}"/>
              </a:ext>
            </a:extLst>
          </p:cNvPr>
          <p:cNvSpPr txBox="1"/>
          <p:nvPr/>
        </p:nvSpPr>
        <p:spPr>
          <a:xfrm>
            <a:off x="965758" y="5644529"/>
            <a:ext cx="393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図５−１　一斉指導の配置</a:t>
            </a:r>
            <a:r>
              <a:rPr kumimoji="1" lang="en-US" altLang="ja-JP" dirty="0"/>
              <a:t> </a:t>
            </a:r>
            <a:r>
              <a:rPr kumimoji="1" lang="ja-JP" altLang="en-US"/>
              <a:t>（</a:t>
            </a:r>
            <a:r>
              <a:rPr kumimoji="1" lang="en-US" altLang="ja-JP" dirty="0"/>
              <a:t>p.59</a:t>
            </a:r>
            <a:r>
              <a:rPr kumimoji="1" lang="ja-JP" altLang="en-US"/>
              <a:t>）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4795942F-FF51-2D44-9384-AE902B8771F4}"/>
              </a:ext>
            </a:extLst>
          </p:cNvPr>
          <p:cNvSpPr txBox="1"/>
          <p:nvPr/>
        </p:nvSpPr>
        <p:spPr>
          <a:xfrm>
            <a:off x="6571043" y="5650423"/>
            <a:ext cx="439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図５−２　映像を視聴する配置</a:t>
            </a:r>
            <a:r>
              <a:rPr kumimoji="1" lang="en-US" altLang="ja-JP" dirty="0"/>
              <a:t> </a:t>
            </a:r>
            <a:r>
              <a:rPr kumimoji="1" lang="ja-JP" altLang="en-US"/>
              <a:t>（</a:t>
            </a:r>
            <a:r>
              <a:rPr kumimoji="1" lang="en-US" altLang="ja-JP" dirty="0"/>
              <a:t>p.59</a:t>
            </a:r>
            <a:r>
              <a:rPr kumimoji="1" lang="ja-JP" altLang="en-US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78011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0669C823-476F-FC4C-9310-493A01D33DD8}"/>
              </a:ext>
            </a:extLst>
          </p:cNvPr>
          <p:cNvSpPr/>
          <p:nvPr/>
        </p:nvSpPr>
        <p:spPr>
          <a:xfrm>
            <a:off x="494140" y="1478534"/>
            <a:ext cx="5087154" cy="39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28071DE-D5E3-A04C-8472-6E188BF6056A}"/>
              </a:ext>
            </a:extLst>
          </p:cNvPr>
          <p:cNvSpPr/>
          <p:nvPr/>
        </p:nvSpPr>
        <p:spPr>
          <a:xfrm>
            <a:off x="2686058" y="2003238"/>
            <a:ext cx="703318" cy="360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13125C4-3031-3844-9EE2-40264D112187}"/>
              </a:ext>
            </a:extLst>
          </p:cNvPr>
          <p:cNvSpPr/>
          <p:nvPr/>
        </p:nvSpPr>
        <p:spPr>
          <a:xfrm>
            <a:off x="1575672" y="1494980"/>
            <a:ext cx="2924090" cy="1639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29C4FFB-61F5-2E42-9346-74F7FA2EF708}"/>
              </a:ext>
            </a:extLst>
          </p:cNvPr>
          <p:cNvSpPr/>
          <p:nvPr/>
        </p:nvSpPr>
        <p:spPr>
          <a:xfrm>
            <a:off x="1185306" y="2181735"/>
            <a:ext cx="877118" cy="411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C6AC6BE2-34D0-AA44-BD54-56856930EDE9}"/>
              </a:ext>
            </a:extLst>
          </p:cNvPr>
          <p:cNvSpPr/>
          <p:nvPr/>
        </p:nvSpPr>
        <p:spPr>
          <a:xfrm rot="19800000">
            <a:off x="582463" y="1897246"/>
            <a:ext cx="983286" cy="1113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A02E756-83B5-5E4E-833B-194525B41BA2}"/>
              </a:ext>
            </a:extLst>
          </p:cNvPr>
          <p:cNvSpPr txBox="1"/>
          <p:nvPr/>
        </p:nvSpPr>
        <p:spPr>
          <a:xfrm>
            <a:off x="2741563" y="165991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黒板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110AED9-A303-974F-91FD-038E21D777C1}"/>
              </a:ext>
            </a:extLst>
          </p:cNvPr>
          <p:cNvSpPr txBox="1"/>
          <p:nvPr/>
        </p:nvSpPr>
        <p:spPr>
          <a:xfrm>
            <a:off x="2773635" y="202965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教卓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9AE388B-CFA2-FB44-B8CB-81384C698620}"/>
              </a:ext>
            </a:extLst>
          </p:cNvPr>
          <p:cNvSpPr txBox="1"/>
          <p:nvPr/>
        </p:nvSpPr>
        <p:spPr>
          <a:xfrm>
            <a:off x="1188985" y="223521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教師用机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E5A9887-DBD0-BD4E-8792-1A08F6EDB980}"/>
              </a:ext>
            </a:extLst>
          </p:cNvPr>
          <p:cNvSpPr txBox="1"/>
          <p:nvPr/>
        </p:nvSpPr>
        <p:spPr>
          <a:xfrm>
            <a:off x="1287692" y="1875305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大型提示装置</a:t>
            </a:r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13F0E8E7-A765-CE45-99B3-9BEF6D1B8889}"/>
              </a:ext>
            </a:extLst>
          </p:cNvPr>
          <p:cNvGrpSpPr/>
          <p:nvPr/>
        </p:nvGrpSpPr>
        <p:grpSpPr>
          <a:xfrm>
            <a:off x="1209676" y="2812053"/>
            <a:ext cx="692683" cy="1081832"/>
            <a:chOff x="1448213" y="2838557"/>
            <a:chExt cx="692683" cy="1081832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216D6928-2567-FC4F-B200-4DD357A9E0B2}"/>
                </a:ext>
              </a:extLst>
            </p:cNvPr>
            <p:cNvGrpSpPr/>
            <p:nvPr/>
          </p:nvGrpSpPr>
          <p:grpSpPr>
            <a:xfrm rot="5400000">
              <a:off x="1081488" y="3205282"/>
              <a:ext cx="1081826" cy="348376"/>
              <a:chOff x="3219718" y="5112266"/>
              <a:chExt cx="1081826" cy="348376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2970955B-43E0-A744-8F71-09E9F613724A}"/>
                  </a:ext>
                </a:extLst>
              </p:cNvPr>
              <p:cNvSpPr/>
              <p:nvPr/>
            </p:nvSpPr>
            <p:spPr>
              <a:xfrm>
                <a:off x="3219718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CF44BB60-6B2E-BA4C-A412-4CDA104E4773}"/>
                  </a:ext>
                </a:extLst>
              </p:cNvPr>
              <p:cNvSpPr/>
              <p:nvPr/>
            </p:nvSpPr>
            <p:spPr>
              <a:xfrm>
                <a:off x="3760631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9" name="グループ化 98">
              <a:extLst>
                <a:ext uri="{FF2B5EF4-FFF2-40B4-BE49-F238E27FC236}">
                  <a16:creationId xmlns:a16="http://schemas.microsoft.com/office/drawing/2014/main" id="{AD10D97A-33D1-B44E-B8F8-2D6FF1E059A5}"/>
                </a:ext>
              </a:extLst>
            </p:cNvPr>
            <p:cNvGrpSpPr/>
            <p:nvPr/>
          </p:nvGrpSpPr>
          <p:grpSpPr>
            <a:xfrm rot="5400000">
              <a:off x="1425795" y="3205288"/>
              <a:ext cx="1081826" cy="348376"/>
              <a:chOff x="3219718" y="5112266"/>
              <a:chExt cx="1081826" cy="348376"/>
            </a:xfrm>
          </p:grpSpPr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F96EEADD-541A-1943-88E5-C2437FBFDF6F}"/>
                  </a:ext>
                </a:extLst>
              </p:cNvPr>
              <p:cNvSpPr/>
              <p:nvPr/>
            </p:nvSpPr>
            <p:spPr>
              <a:xfrm>
                <a:off x="3219718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正方形/長方形 100">
                <a:extLst>
                  <a:ext uri="{FF2B5EF4-FFF2-40B4-BE49-F238E27FC236}">
                    <a16:creationId xmlns:a16="http://schemas.microsoft.com/office/drawing/2014/main" id="{ADCB1196-710E-AC4B-B8C2-BFAD086C5362}"/>
                  </a:ext>
                </a:extLst>
              </p:cNvPr>
              <p:cNvSpPr/>
              <p:nvPr/>
            </p:nvSpPr>
            <p:spPr>
              <a:xfrm>
                <a:off x="3760631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90DB2A83-8039-724C-9991-4B0D203F5AEC}"/>
              </a:ext>
            </a:extLst>
          </p:cNvPr>
          <p:cNvGrpSpPr/>
          <p:nvPr/>
        </p:nvGrpSpPr>
        <p:grpSpPr>
          <a:xfrm>
            <a:off x="2666224" y="2812053"/>
            <a:ext cx="692683" cy="1081832"/>
            <a:chOff x="1448213" y="2838557"/>
            <a:chExt cx="692683" cy="1081832"/>
          </a:xfrm>
        </p:grpSpPr>
        <p:grpSp>
          <p:nvGrpSpPr>
            <p:cNvPr id="104" name="グループ化 103">
              <a:extLst>
                <a:ext uri="{FF2B5EF4-FFF2-40B4-BE49-F238E27FC236}">
                  <a16:creationId xmlns:a16="http://schemas.microsoft.com/office/drawing/2014/main" id="{D779EB5A-733F-7044-9D82-284F94EB3DCB}"/>
                </a:ext>
              </a:extLst>
            </p:cNvPr>
            <p:cNvGrpSpPr/>
            <p:nvPr/>
          </p:nvGrpSpPr>
          <p:grpSpPr>
            <a:xfrm rot="5400000">
              <a:off x="1081488" y="3205282"/>
              <a:ext cx="1081826" cy="348376"/>
              <a:chOff x="3219718" y="5112266"/>
              <a:chExt cx="1081826" cy="348376"/>
            </a:xfrm>
          </p:grpSpPr>
          <p:sp>
            <p:nvSpPr>
              <p:cNvPr id="108" name="正方形/長方形 107">
                <a:extLst>
                  <a:ext uri="{FF2B5EF4-FFF2-40B4-BE49-F238E27FC236}">
                    <a16:creationId xmlns:a16="http://schemas.microsoft.com/office/drawing/2014/main" id="{972A395C-BCE0-4848-817E-DEF584E0CA2A}"/>
                  </a:ext>
                </a:extLst>
              </p:cNvPr>
              <p:cNvSpPr/>
              <p:nvPr/>
            </p:nvSpPr>
            <p:spPr>
              <a:xfrm>
                <a:off x="3219718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正方形/長方形 108">
                <a:extLst>
                  <a:ext uri="{FF2B5EF4-FFF2-40B4-BE49-F238E27FC236}">
                    <a16:creationId xmlns:a16="http://schemas.microsoft.com/office/drawing/2014/main" id="{56EAC57D-6820-B042-85D0-DA26E3CF6B36}"/>
                  </a:ext>
                </a:extLst>
              </p:cNvPr>
              <p:cNvSpPr/>
              <p:nvPr/>
            </p:nvSpPr>
            <p:spPr>
              <a:xfrm>
                <a:off x="3760631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5" name="グループ化 104">
              <a:extLst>
                <a:ext uri="{FF2B5EF4-FFF2-40B4-BE49-F238E27FC236}">
                  <a16:creationId xmlns:a16="http://schemas.microsoft.com/office/drawing/2014/main" id="{7C966B24-D864-7F41-8FC4-FEF0BAEF39B8}"/>
                </a:ext>
              </a:extLst>
            </p:cNvPr>
            <p:cNvGrpSpPr/>
            <p:nvPr/>
          </p:nvGrpSpPr>
          <p:grpSpPr>
            <a:xfrm rot="5400000">
              <a:off x="1425795" y="3205288"/>
              <a:ext cx="1081826" cy="348376"/>
              <a:chOff x="3219718" y="5112266"/>
              <a:chExt cx="1081826" cy="348376"/>
            </a:xfrm>
          </p:grpSpPr>
          <p:sp>
            <p:nvSpPr>
              <p:cNvPr id="106" name="正方形/長方形 105">
                <a:extLst>
                  <a:ext uri="{FF2B5EF4-FFF2-40B4-BE49-F238E27FC236}">
                    <a16:creationId xmlns:a16="http://schemas.microsoft.com/office/drawing/2014/main" id="{356B3D32-21F2-3348-B4E6-2511E266E659}"/>
                  </a:ext>
                </a:extLst>
              </p:cNvPr>
              <p:cNvSpPr/>
              <p:nvPr/>
            </p:nvSpPr>
            <p:spPr>
              <a:xfrm>
                <a:off x="3219718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正方形/長方形 106">
                <a:extLst>
                  <a:ext uri="{FF2B5EF4-FFF2-40B4-BE49-F238E27FC236}">
                    <a16:creationId xmlns:a16="http://schemas.microsoft.com/office/drawing/2014/main" id="{D446BA28-C44B-DA40-A472-94ECDBF04AA5}"/>
                  </a:ext>
                </a:extLst>
              </p:cNvPr>
              <p:cNvSpPr/>
              <p:nvPr/>
            </p:nvSpPr>
            <p:spPr>
              <a:xfrm>
                <a:off x="3760631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76119A8F-B357-024E-A1A1-A53AEEB9DD8C}"/>
              </a:ext>
            </a:extLst>
          </p:cNvPr>
          <p:cNvGrpSpPr/>
          <p:nvPr/>
        </p:nvGrpSpPr>
        <p:grpSpPr>
          <a:xfrm>
            <a:off x="4120737" y="2812053"/>
            <a:ext cx="692683" cy="1081832"/>
            <a:chOff x="1448213" y="2838557"/>
            <a:chExt cx="692683" cy="1081832"/>
          </a:xfrm>
        </p:grpSpPr>
        <p:grpSp>
          <p:nvGrpSpPr>
            <p:cNvPr id="111" name="グループ化 110">
              <a:extLst>
                <a:ext uri="{FF2B5EF4-FFF2-40B4-BE49-F238E27FC236}">
                  <a16:creationId xmlns:a16="http://schemas.microsoft.com/office/drawing/2014/main" id="{24C2D7D1-AEBA-8B47-925C-3C0043D0D357}"/>
                </a:ext>
              </a:extLst>
            </p:cNvPr>
            <p:cNvGrpSpPr/>
            <p:nvPr/>
          </p:nvGrpSpPr>
          <p:grpSpPr>
            <a:xfrm rot="5400000">
              <a:off x="1081488" y="3205282"/>
              <a:ext cx="1081826" cy="348376"/>
              <a:chOff x="3219718" y="5112266"/>
              <a:chExt cx="1081826" cy="348376"/>
            </a:xfrm>
          </p:grpSpPr>
          <p:sp>
            <p:nvSpPr>
              <p:cNvPr id="115" name="正方形/長方形 114">
                <a:extLst>
                  <a:ext uri="{FF2B5EF4-FFF2-40B4-BE49-F238E27FC236}">
                    <a16:creationId xmlns:a16="http://schemas.microsoft.com/office/drawing/2014/main" id="{462A0F83-5F6A-0D48-A91C-E68F50936F44}"/>
                  </a:ext>
                </a:extLst>
              </p:cNvPr>
              <p:cNvSpPr/>
              <p:nvPr/>
            </p:nvSpPr>
            <p:spPr>
              <a:xfrm>
                <a:off x="3219718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正方形/長方形 115">
                <a:extLst>
                  <a:ext uri="{FF2B5EF4-FFF2-40B4-BE49-F238E27FC236}">
                    <a16:creationId xmlns:a16="http://schemas.microsoft.com/office/drawing/2014/main" id="{602D3639-6241-5F4F-9445-5F58AE01A9CF}"/>
                  </a:ext>
                </a:extLst>
              </p:cNvPr>
              <p:cNvSpPr/>
              <p:nvPr/>
            </p:nvSpPr>
            <p:spPr>
              <a:xfrm>
                <a:off x="3760631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2" name="グループ化 111">
              <a:extLst>
                <a:ext uri="{FF2B5EF4-FFF2-40B4-BE49-F238E27FC236}">
                  <a16:creationId xmlns:a16="http://schemas.microsoft.com/office/drawing/2014/main" id="{B6FD27C9-31DA-DF4C-B18B-88A96D786492}"/>
                </a:ext>
              </a:extLst>
            </p:cNvPr>
            <p:cNvGrpSpPr/>
            <p:nvPr/>
          </p:nvGrpSpPr>
          <p:grpSpPr>
            <a:xfrm rot="5400000">
              <a:off x="1425795" y="3205288"/>
              <a:ext cx="1081826" cy="348376"/>
              <a:chOff x="3219718" y="5112266"/>
              <a:chExt cx="1081826" cy="348376"/>
            </a:xfrm>
          </p:grpSpPr>
          <p:sp>
            <p:nvSpPr>
              <p:cNvPr id="113" name="正方形/長方形 112">
                <a:extLst>
                  <a:ext uri="{FF2B5EF4-FFF2-40B4-BE49-F238E27FC236}">
                    <a16:creationId xmlns:a16="http://schemas.microsoft.com/office/drawing/2014/main" id="{93138DF0-5EC5-074B-B294-20AD6A6B60EF}"/>
                  </a:ext>
                </a:extLst>
              </p:cNvPr>
              <p:cNvSpPr/>
              <p:nvPr/>
            </p:nvSpPr>
            <p:spPr>
              <a:xfrm>
                <a:off x="3219718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正方形/長方形 113">
                <a:extLst>
                  <a:ext uri="{FF2B5EF4-FFF2-40B4-BE49-F238E27FC236}">
                    <a16:creationId xmlns:a16="http://schemas.microsoft.com/office/drawing/2014/main" id="{93B72A56-C7C9-4241-ADFD-38BE3FFDA431}"/>
                  </a:ext>
                </a:extLst>
              </p:cNvPr>
              <p:cNvSpPr/>
              <p:nvPr/>
            </p:nvSpPr>
            <p:spPr>
              <a:xfrm>
                <a:off x="3760631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76B78D33-764D-CC40-846B-127AFD7187A8}"/>
              </a:ext>
            </a:extLst>
          </p:cNvPr>
          <p:cNvGrpSpPr/>
          <p:nvPr/>
        </p:nvGrpSpPr>
        <p:grpSpPr>
          <a:xfrm>
            <a:off x="1207641" y="4113703"/>
            <a:ext cx="692683" cy="1081832"/>
            <a:chOff x="1448213" y="2838557"/>
            <a:chExt cx="692683" cy="1081832"/>
          </a:xfrm>
        </p:grpSpPr>
        <p:grpSp>
          <p:nvGrpSpPr>
            <p:cNvPr id="118" name="グループ化 117">
              <a:extLst>
                <a:ext uri="{FF2B5EF4-FFF2-40B4-BE49-F238E27FC236}">
                  <a16:creationId xmlns:a16="http://schemas.microsoft.com/office/drawing/2014/main" id="{7CCD1B06-FC5A-E74E-84F5-D8D5ED1331F8}"/>
                </a:ext>
              </a:extLst>
            </p:cNvPr>
            <p:cNvGrpSpPr/>
            <p:nvPr/>
          </p:nvGrpSpPr>
          <p:grpSpPr>
            <a:xfrm rot="5400000">
              <a:off x="1081488" y="3205282"/>
              <a:ext cx="1081826" cy="348376"/>
              <a:chOff x="3219718" y="5112266"/>
              <a:chExt cx="1081826" cy="348376"/>
            </a:xfrm>
          </p:grpSpPr>
          <p:sp>
            <p:nvSpPr>
              <p:cNvPr id="122" name="正方形/長方形 121">
                <a:extLst>
                  <a:ext uri="{FF2B5EF4-FFF2-40B4-BE49-F238E27FC236}">
                    <a16:creationId xmlns:a16="http://schemas.microsoft.com/office/drawing/2014/main" id="{38525367-D673-7441-8958-9630DAEECD94}"/>
                  </a:ext>
                </a:extLst>
              </p:cNvPr>
              <p:cNvSpPr/>
              <p:nvPr/>
            </p:nvSpPr>
            <p:spPr>
              <a:xfrm>
                <a:off x="3219718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正方形/長方形 122">
                <a:extLst>
                  <a:ext uri="{FF2B5EF4-FFF2-40B4-BE49-F238E27FC236}">
                    <a16:creationId xmlns:a16="http://schemas.microsoft.com/office/drawing/2014/main" id="{40F47C85-3B6D-6745-8CC0-1F2F2669D27D}"/>
                  </a:ext>
                </a:extLst>
              </p:cNvPr>
              <p:cNvSpPr/>
              <p:nvPr/>
            </p:nvSpPr>
            <p:spPr>
              <a:xfrm>
                <a:off x="3760631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9" name="グループ化 118">
              <a:extLst>
                <a:ext uri="{FF2B5EF4-FFF2-40B4-BE49-F238E27FC236}">
                  <a16:creationId xmlns:a16="http://schemas.microsoft.com/office/drawing/2014/main" id="{40ABE45B-B641-6242-A2B6-716D454983FC}"/>
                </a:ext>
              </a:extLst>
            </p:cNvPr>
            <p:cNvGrpSpPr/>
            <p:nvPr/>
          </p:nvGrpSpPr>
          <p:grpSpPr>
            <a:xfrm rot="5400000">
              <a:off x="1425795" y="3205288"/>
              <a:ext cx="1081826" cy="348376"/>
              <a:chOff x="3219718" y="5112266"/>
              <a:chExt cx="1081826" cy="348376"/>
            </a:xfrm>
          </p:grpSpPr>
          <p:sp>
            <p:nvSpPr>
              <p:cNvPr id="120" name="正方形/長方形 119">
                <a:extLst>
                  <a:ext uri="{FF2B5EF4-FFF2-40B4-BE49-F238E27FC236}">
                    <a16:creationId xmlns:a16="http://schemas.microsoft.com/office/drawing/2014/main" id="{3B507617-C97B-9B45-8518-9DB9624D1004}"/>
                  </a:ext>
                </a:extLst>
              </p:cNvPr>
              <p:cNvSpPr/>
              <p:nvPr/>
            </p:nvSpPr>
            <p:spPr>
              <a:xfrm>
                <a:off x="3219718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正方形/長方形 120">
                <a:extLst>
                  <a:ext uri="{FF2B5EF4-FFF2-40B4-BE49-F238E27FC236}">
                    <a16:creationId xmlns:a16="http://schemas.microsoft.com/office/drawing/2014/main" id="{EBA08682-A4FD-FE43-924A-4E51DA0E7844}"/>
                  </a:ext>
                </a:extLst>
              </p:cNvPr>
              <p:cNvSpPr/>
              <p:nvPr/>
            </p:nvSpPr>
            <p:spPr>
              <a:xfrm>
                <a:off x="3760631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DCF9B6CC-D2E8-3A48-9A6C-7D14770EB4DF}"/>
              </a:ext>
            </a:extLst>
          </p:cNvPr>
          <p:cNvGrpSpPr/>
          <p:nvPr/>
        </p:nvGrpSpPr>
        <p:grpSpPr>
          <a:xfrm>
            <a:off x="2664189" y="4113703"/>
            <a:ext cx="692683" cy="1081832"/>
            <a:chOff x="1448213" y="2838557"/>
            <a:chExt cx="692683" cy="1081832"/>
          </a:xfrm>
        </p:grpSpPr>
        <p:grpSp>
          <p:nvGrpSpPr>
            <p:cNvPr id="125" name="グループ化 124">
              <a:extLst>
                <a:ext uri="{FF2B5EF4-FFF2-40B4-BE49-F238E27FC236}">
                  <a16:creationId xmlns:a16="http://schemas.microsoft.com/office/drawing/2014/main" id="{0DC869BA-5A73-D048-9A1E-5E7D044EA80A}"/>
                </a:ext>
              </a:extLst>
            </p:cNvPr>
            <p:cNvGrpSpPr/>
            <p:nvPr/>
          </p:nvGrpSpPr>
          <p:grpSpPr>
            <a:xfrm rot="5400000">
              <a:off x="1081488" y="3205282"/>
              <a:ext cx="1081826" cy="348376"/>
              <a:chOff x="3219718" y="5112266"/>
              <a:chExt cx="1081826" cy="348376"/>
            </a:xfrm>
          </p:grpSpPr>
          <p:sp>
            <p:nvSpPr>
              <p:cNvPr id="129" name="正方形/長方形 128">
                <a:extLst>
                  <a:ext uri="{FF2B5EF4-FFF2-40B4-BE49-F238E27FC236}">
                    <a16:creationId xmlns:a16="http://schemas.microsoft.com/office/drawing/2014/main" id="{F00A1B98-9DAE-7D42-B06D-CD2D5DFD042F}"/>
                  </a:ext>
                </a:extLst>
              </p:cNvPr>
              <p:cNvSpPr/>
              <p:nvPr/>
            </p:nvSpPr>
            <p:spPr>
              <a:xfrm>
                <a:off x="3219718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正方形/長方形 129">
                <a:extLst>
                  <a:ext uri="{FF2B5EF4-FFF2-40B4-BE49-F238E27FC236}">
                    <a16:creationId xmlns:a16="http://schemas.microsoft.com/office/drawing/2014/main" id="{FD329C93-EA6E-D44C-B171-E2582781C870}"/>
                  </a:ext>
                </a:extLst>
              </p:cNvPr>
              <p:cNvSpPr/>
              <p:nvPr/>
            </p:nvSpPr>
            <p:spPr>
              <a:xfrm>
                <a:off x="3760631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6" name="グループ化 125">
              <a:extLst>
                <a:ext uri="{FF2B5EF4-FFF2-40B4-BE49-F238E27FC236}">
                  <a16:creationId xmlns:a16="http://schemas.microsoft.com/office/drawing/2014/main" id="{26E16B7D-726C-DC43-9B0D-0C7AFD5999E0}"/>
                </a:ext>
              </a:extLst>
            </p:cNvPr>
            <p:cNvGrpSpPr/>
            <p:nvPr/>
          </p:nvGrpSpPr>
          <p:grpSpPr>
            <a:xfrm rot="5400000">
              <a:off x="1425795" y="3205288"/>
              <a:ext cx="1081826" cy="348376"/>
              <a:chOff x="3219718" y="5112266"/>
              <a:chExt cx="1081826" cy="348376"/>
            </a:xfrm>
          </p:grpSpPr>
          <p:sp>
            <p:nvSpPr>
              <p:cNvPr id="127" name="正方形/長方形 126">
                <a:extLst>
                  <a:ext uri="{FF2B5EF4-FFF2-40B4-BE49-F238E27FC236}">
                    <a16:creationId xmlns:a16="http://schemas.microsoft.com/office/drawing/2014/main" id="{E5A4A948-CD20-BA49-8F79-78777DC3CFE9}"/>
                  </a:ext>
                </a:extLst>
              </p:cNvPr>
              <p:cNvSpPr/>
              <p:nvPr/>
            </p:nvSpPr>
            <p:spPr>
              <a:xfrm>
                <a:off x="3219718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正方形/長方形 127">
                <a:extLst>
                  <a:ext uri="{FF2B5EF4-FFF2-40B4-BE49-F238E27FC236}">
                    <a16:creationId xmlns:a16="http://schemas.microsoft.com/office/drawing/2014/main" id="{8DA50B55-E0C5-3A4B-9211-97D6F539A231}"/>
                  </a:ext>
                </a:extLst>
              </p:cNvPr>
              <p:cNvSpPr/>
              <p:nvPr/>
            </p:nvSpPr>
            <p:spPr>
              <a:xfrm>
                <a:off x="3760631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31" name="グループ化 130">
            <a:extLst>
              <a:ext uri="{FF2B5EF4-FFF2-40B4-BE49-F238E27FC236}">
                <a16:creationId xmlns:a16="http://schemas.microsoft.com/office/drawing/2014/main" id="{2135E2FB-9180-9B4E-A025-753D89A376A8}"/>
              </a:ext>
            </a:extLst>
          </p:cNvPr>
          <p:cNvGrpSpPr/>
          <p:nvPr/>
        </p:nvGrpSpPr>
        <p:grpSpPr>
          <a:xfrm>
            <a:off x="4118702" y="4113703"/>
            <a:ext cx="692683" cy="1081832"/>
            <a:chOff x="1448213" y="2838557"/>
            <a:chExt cx="692683" cy="1081832"/>
          </a:xfrm>
        </p:grpSpPr>
        <p:grpSp>
          <p:nvGrpSpPr>
            <p:cNvPr id="132" name="グループ化 131">
              <a:extLst>
                <a:ext uri="{FF2B5EF4-FFF2-40B4-BE49-F238E27FC236}">
                  <a16:creationId xmlns:a16="http://schemas.microsoft.com/office/drawing/2014/main" id="{3C07983A-AE7E-D440-B85A-0E19B8FA208B}"/>
                </a:ext>
              </a:extLst>
            </p:cNvPr>
            <p:cNvGrpSpPr/>
            <p:nvPr/>
          </p:nvGrpSpPr>
          <p:grpSpPr>
            <a:xfrm rot="5400000">
              <a:off x="1081488" y="3205282"/>
              <a:ext cx="1081826" cy="348376"/>
              <a:chOff x="3219718" y="5112266"/>
              <a:chExt cx="1081826" cy="348376"/>
            </a:xfrm>
          </p:grpSpPr>
          <p:sp>
            <p:nvSpPr>
              <p:cNvPr id="136" name="正方形/長方形 135">
                <a:extLst>
                  <a:ext uri="{FF2B5EF4-FFF2-40B4-BE49-F238E27FC236}">
                    <a16:creationId xmlns:a16="http://schemas.microsoft.com/office/drawing/2014/main" id="{0BDD29F3-F889-B647-BD91-8E5A8A4801CD}"/>
                  </a:ext>
                </a:extLst>
              </p:cNvPr>
              <p:cNvSpPr/>
              <p:nvPr/>
            </p:nvSpPr>
            <p:spPr>
              <a:xfrm>
                <a:off x="3219718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正方形/長方形 136">
                <a:extLst>
                  <a:ext uri="{FF2B5EF4-FFF2-40B4-BE49-F238E27FC236}">
                    <a16:creationId xmlns:a16="http://schemas.microsoft.com/office/drawing/2014/main" id="{85245A7E-FCB4-EC41-8363-DF19998ED074}"/>
                  </a:ext>
                </a:extLst>
              </p:cNvPr>
              <p:cNvSpPr/>
              <p:nvPr/>
            </p:nvSpPr>
            <p:spPr>
              <a:xfrm>
                <a:off x="3760631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3" name="グループ化 132">
              <a:extLst>
                <a:ext uri="{FF2B5EF4-FFF2-40B4-BE49-F238E27FC236}">
                  <a16:creationId xmlns:a16="http://schemas.microsoft.com/office/drawing/2014/main" id="{A2D16163-DD5A-D945-9A2E-042B92DDDAA1}"/>
                </a:ext>
              </a:extLst>
            </p:cNvPr>
            <p:cNvGrpSpPr/>
            <p:nvPr/>
          </p:nvGrpSpPr>
          <p:grpSpPr>
            <a:xfrm rot="5400000">
              <a:off x="1425795" y="3205288"/>
              <a:ext cx="1081826" cy="348376"/>
              <a:chOff x="3219718" y="5112266"/>
              <a:chExt cx="1081826" cy="348376"/>
            </a:xfrm>
          </p:grpSpPr>
          <p:sp>
            <p:nvSpPr>
              <p:cNvPr id="134" name="正方形/長方形 133">
                <a:extLst>
                  <a:ext uri="{FF2B5EF4-FFF2-40B4-BE49-F238E27FC236}">
                    <a16:creationId xmlns:a16="http://schemas.microsoft.com/office/drawing/2014/main" id="{66066B9D-6B79-B94E-A86D-7E9637DF47E7}"/>
                  </a:ext>
                </a:extLst>
              </p:cNvPr>
              <p:cNvSpPr/>
              <p:nvPr/>
            </p:nvSpPr>
            <p:spPr>
              <a:xfrm>
                <a:off x="3219718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正方形/長方形 134">
                <a:extLst>
                  <a:ext uri="{FF2B5EF4-FFF2-40B4-BE49-F238E27FC236}">
                    <a16:creationId xmlns:a16="http://schemas.microsoft.com/office/drawing/2014/main" id="{8F15100A-8DA3-204C-9D14-08B04A798D2C}"/>
                  </a:ext>
                </a:extLst>
              </p:cNvPr>
              <p:cNvSpPr/>
              <p:nvPr/>
            </p:nvSpPr>
            <p:spPr>
              <a:xfrm>
                <a:off x="3760631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90" name="グループ化 189">
            <a:extLst>
              <a:ext uri="{FF2B5EF4-FFF2-40B4-BE49-F238E27FC236}">
                <a16:creationId xmlns:a16="http://schemas.microsoft.com/office/drawing/2014/main" id="{ABDD8685-8E30-E04D-9A05-C0AD089322D7}"/>
              </a:ext>
            </a:extLst>
          </p:cNvPr>
          <p:cNvGrpSpPr/>
          <p:nvPr/>
        </p:nvGrpSpPr>
        <p:grpSpPr>
          <a:xfrm>
            <a:off x="7955393" y="2718826"/>
            <a:ext cx="2160651" cy="348376"/>
            <a:chOff x="7400510" y="2784978"/>
            <a:chExt cx="2160651" cy="348376"/>
          </a:xfrm>
        </p:grpSpPr>
        <p:grpSp>
          <p:nvGrpSpPr>
            <p:cNvPr id="138" name="グループ化 137">
              <a:extLst>
                <a:ext uri="{FF2B5EF4-FFF2-40B4-BE49-F238E27FC236}">
                  <a16:creationId xmlns:a16="http://schemas.microsoft.com/office/drawing/2014/main" id="{4D1B9F79-3739-374F-8586-F48A459E6C9C}"/>
                </a:ext>
              </a:extLst>
            </p:cNvPr>
            <p:cNvGrpSpPr/>
            <p:nvPr/>
          </p:nvGrpSpPr>
          <p:grpSpPr>
            <a:xfrm>
              <a:off x="7400510" y="2784978"/>
              <a:ext cx="1081826" cy="348376"/>
              <a:chOff x="3219718" y="5112266"/>
              <a:chExt cx="1081826" cy="348376"/>
            </a:xfrm>
          </p:grpSpPr>
          <p:sp>
            <p:nvSpPr>
              <p:cNvPr id="139" name="正方形/長方形 138">
                <a:extLst>
                  <a:ext uri="{FF2B5EF4-FFF2-40B4-BE49-F238E27FC236}">
                    <a16:creationId xmlns:a16="http://schemas.microsoft.com/office/drawing/2014/main" id="{1073CDEE-064D-264B-8866-4F1E332E3C54}"/>
                  </a:ext>
                </a:extLst>
              </p:cNvPr>
              <p:cNvSpPr/>
              <p:nvPr/>
            </p:nvSpPr>
            <p:spPr>
              <a:xfrm>
                <a:off x="3219718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正方形/長方形 139">
                <a:extLst>
                  <a:ext uri="{FF2B5EF4-FFF2-40B4-BE49-F238E27FC236}">
                    <a16:creationId xmlns:a16="http://schemas.microsoft.com/office/drawing/2014/main" id="{2C45BD03-B354-284D-B8B8-C0491FC2BF0F}"/>
                  </a:ext>
                </a:extLst>
              </p:cNvPr>
              <p:cNvSpPr/>
              <p:nvPr/>
            </p:nvSpPr>
            <p:spPr>
              <a:xfrm>
                <a:off x="3760631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0" name="グループ化 149">
              <a:extLst>
                <a:ext uri="{FF2B5EF4-FFF2-40B4-BE49-F238E27FC236}">
                  <a16:creationId xmlns:a16="http://schemas.microsoft.com/office/drawing/2014/main" id="{A47B0ACE-B16D-B442-B6A9-65F044A3613E}"/>
                </a:ext>
              </a:extLst>
            </p:cNvPr>
            <p:cNvGrpSpPr/>
            <p:nvPr/>
          </p:nvGrpSpPr>
          <p:grpSpPr>
            <a:xfrm>
              <a:off x="8479335" y="2784978"/>
              <a:ext cx="1081826" cy="348376"/>
              <a:chOff x="3219718" y="5112266"/>
              <a:chExt cx="1081826" cy="348376"/>
            </a:xfrm>
          </p:grpSpPr>
          <p:sp>
            <p:nvSpPr>
              <p:cNvPr id="151" name="正方形/長方形 150">
                <a:extLst>
                  <a:ext uri="{FF2B5EF4-FFF2-40B4-BE49-F238E27FC236}">
                    <a16:creationId xmlns:a16="http://schemas.microsoft.com/office/drawing/2014/main" id="{CAF16C3D-E998-9040-AE5F-ED3508E15892}"/>
                  </a:ext>
                </a:extLst>
              </p:cNvPr>
              <p:cNvSpPr/>
              <p:nvPr/>
            </p:nvSpPr>
            <p:spPr>
              <a:xfrm>
                <a:off x="3219718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正方形/長方形 151">
                <a:extLst>
                  <a:ext uri="{FF2B5EF4-FFF2-40B4-BE49-F238E27FC236}">
                    <a16:creationId xmlns:a16="http://schemas.microsoft.com/office/drawing/2014/main" id="{96D57B64-3EA2-174C-B9E6-150458226FFC}"/>
                  </a:ext>
                </a:extLst>
              </p:cNvPr>
              <p:cNvSpPr/>
              <p:nvPr/>
            </p:nvSpPr>
            <p:spPr>
              <a:xfrm>
                <a:off x="3760631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74" name="正方形/長方形 173">
            <a:extLst>
              <a:ext uri="{FF2B5EF4-FFF2-40B4-BE49-F238E27FC236}">
                <a16:creationId xmlns:a16="http://schemas.microsoft.com/office/drawing/2014/main" id="{6C39B18B-9809-3849-8BE9-F288EB1272CC}"/>
              </a:ext>
            </a:extLst>
          </p:cNvPr>
          <p:cNvSpPr/>
          <p:nvPr/>
        </p:nvSpPr>
        <p:spPr>
          <a:xfrm>
            <a:off x="6484355" y="1479391"/>
            <a:ext cx="5087154" cy="39087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正方形/長方形 174">
            <a:extLst>
              <a:ext uri="{FF2B5EF4-FFF2-40B4-BE49-F238E27FC236}">
                <a16:creationId xmlns:a16="http://schemas.microsoft.com/office/drawing/2014/main" id="{472EEFFB-42FF-CA49-9D4A-E3E107D924CF}"/>
              </a:ext>
            </a:extLst>
          </p:cNvPr>
          <p:cNvSpPr/>
          <p:nvPr/>
        </p:nvSpPr>
        <p:spPr>
          <a:xfrm>
            <a:off x="8676273" y="2004094"/>
            <a:ext cx="703318" cy="360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正方形/長方形 175">
            <a:extLst>
              <a:ext uri="{FF2B5EF4-FFF2-40B4-BE49-F238E27FC236}">
                <a16:creationId xmlns:a16="http://schemas.microsoft.com/office/drawing/2014/main" id="{B66A5386-27DA-C54A-AD1C-6FCEFAEBF9C2}"/>
              </a:ext>
            </a:extLst>
          </p:cNvPr>
          <p:cNvSpPr/>
          <p:nvPr/>
        </p:nvSpPr>
        <p:spPr>
          <a:xfrm>
            <a:off x="7565887" y="1495836"/>
            <a:ext cx="2924090" cy="1639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正方形/長方形 176">
            <a:extLst>
              <a:ext uri="{FF2B5EF4-FFF2-40B4-BE49-F238E27FC236}">
                <a16:creationId xmlns:a16="http://schemas.microsoft.com/office/drawing/2014/main" id="{D3F4EA19-CFBB-FD45-A743-FC659EDBC166}"/>
              </a:ext>
            </a:extLst>
          </p:cNvPr>
          <p:cNvSpPr/>
          <p:nvPr/>
        </p:nvSpPr>
        <p:spPr>
          <a:xfrm>
            <a:off x="7175521" y="2182591"/>
            <a:ext cx="877118" cy="411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24169A35-7662-784D-918A-420026899528}"/>
              </a:ext>
            </a:extLst>
          </p:cNvPr>
          <p:cNvSpPr/>
          <p:nvPr/>
        </p:nvSpPr>
        <p:spPr>
          <a:xfrm rot="19800000">
            <a:off x="6572678" y="1898102"/>
            <a:ext cx="983286" cy="1113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テキスト ボックス 178">
            <a:extLst>
              <a:ext uri="{FF2B5EF4-FFF2-40B4-BE49-F238E27FC236}">
                <a16:creationId xmlns:a16="http://schemas.microsoft.com/office/drawing/2014/main" id="{9E73DAE9-A148-1248-87A7-AE85715F8097}"/>
              </a:ext>
            </a:extLst>
          </p:cNvPr>
          <p:cNvSpPr txBox="1"/>
          <p:nvPr/>
        </p:nvSpPr>
        <p:spPr>
          <a:xfrm>
            <a:off x="8731778" y="166077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黒板</a:t>
            </a: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5DA121EF-76E6-4245-B9CC-582FF14B3470}"/>
              </a:ext>
            </a:extLst>
          </p:cNvPr>
          <p:cNvSpPr txBox="1"/>
          <p:nvPr/>
        </p:nvSpPr>
        <p:spPr>
          <a:xfrm>
            <a:off x="8763850" y="203050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教卓</a:t>
            </a: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607D9FD4-0DAF-D643-9150-26288BB11ABE}"/>
              </a:ext>
            </a:extLst>
          </p:cNvPr>
          <p:cNvSpPr txBox="1"/>
          <p:nvPr/>
        </p:nvSpPr>
        <p:spPr>
          <a:xfrm>
            <a:off x="7179200" y="223606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教師用机</a:t>
            </a:r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F82E2071-456A-C747-A71C-952D96E36AE2}"/>
              </a:ext>
            </a:extLst>
          </p:cNvPr>
          <p:cNvSpPr txBox="1"/>
          <p:nvPr/>
        </p:nvSpPr>
        <p:spPr>
          <a:xfrm>
            <a:off x="7277907" y="187616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大型提示装置</a:t>
            </a:r>
          </a:p>
        </p:txBody>
      </p:sp>
      <p:grpSp>
        <p:nvGrpSpPr>
          <p:cNvPr id="189" name="グループ化 188">
            <a:extLst>
              <a:ext uri="{FF2B5EF4-FFF2-40B4-BE49-F238E27FC236}">
                <a16:creationId xmlns:a16="http://schemas.microsoft.com/office/drawing/2014/main" id="{A97CD598-7BF2-8E41-AE93-232F452A7C8F}"/>
              </a:ext>
            </a:extLst>
          </p:cNvPr>
          <p:cNvGrpSpPr/>
          <p:nvPr/>
        </p:nvGrpSpPr>
        <p:grpSpPr>
          <a:xfrm>
            <a:off x="7960076" y="4750882"/>
            <a:ext cx="2155968" cy="348382"/>
            <a:chOff x="8101678" y="4696229"/>
            <a:chExt cx="2155968" cy="348382"/>
          </a:xfrm>
        </p:grpSpPr>
        <p:grpSp>
          <p:nvGrpSpPr>
            <p:cNvPr id="159" name="グループ化 158">
              <a:extLst>
                <a:ext uri="{FF2B5EF4-FFF2-40B4-BE49-F238E27FC236}">
                  <a16:creationId xmlns:a16="http://schemas.microsoft.com/office/drawing/2014/main" id="{E391EA9F-F3F7-F64B-8CC9-85C27A3796C0}"/>
                </a:ext>
              </a:extLst>
            </p:cNvPr>
            <p:cNvGrpSpPr/>
            <p:nvPr/>
          </p:nvGrpSpPr>
          <p:grpSpPr>
            <a:xfrm>
              <a:off x="8101678" y="4696235"/>
              <a:ext cx="1081826" cy="348376"/>
              <a:chOff x="3219718" y="5112266"/>
              <a:chExt cx="1081826" cy="348376"/>
            </a:xfrm>
          </p:grpSpPr>
          <p:sp>
            <p:nvSpPr>
              <p:cNvPr id="160" name="正方形/長方形 159">
                <a:extLst>
                  <a:ext uri="{FF2B5EF4-FFF2-40B4-BE49-F238E27FC236}">
                    <a16:creationId xmlns:a16="http://schemas.microsoft.com/office/drawing/2014/main" id="{D7E5B77E-3466-2340-9CD8-92F00E021F29}"/>
                  </a:ext>
                </a:extLst>
              </p:cNvPr>
              <p:cNvSpPr/>
              <p:nvPr/>
            </p:nvSpPr>
            <p:spPr>
              <a:xfrm>
                <a:off x="3219718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正方形/長方形 160">
                <a:extLst>
                  <a:ext uri="{FF2B5EF4-FFF2-40B4-BE49-F238E27FC236}">
                    <a16:creationId xmlns:a16="http://schemas.microsoft.com/office/drawing/2014/main" id="{6D8EDA47-04E3-E440-9D1C-A7F1EDA1AC38}"/>
                  </a:ext>
                </a:extLst>
              </p:cNvPr>
              <p:cNvSpPr/>
              <p:nvPr/>
            </p:nvSpPr>
            <p:spPr>
              <a:xfrm>
                <a:off x="3760631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6" name="グループ化 185">
              <a:extLst>
                <a:ext uri="{FF2B5EF4-FFF2-40B4-BE49-F238E27FC236}">
                  <a16:creationId xmlns:a16="http://schemas.microsoft.com/office/drawing/2014/main" id="{30871CC0-33F9-894E-865E-045679E25AFA}"/>
                </a:ext>
              </a:extLst>
            </p:cNvPr>
            <p:cNvGrpSpPr/>
            <p:nvPr/>
          </p:nvGrpSpPr>
          <p:grpSpPr>
            <a:xfrm>
              <a:off x="9175820" y="4696229"/>
              <a:ext cx="1081826" cy="348376"/>
              <a:chOff x="3219718" y="5112266"/>
              <a:chExt cx="1081826" cy="348376"/>
            </a:xfrm>
          </p:grpSpPr>
          <p:sp>
            <p:nvSpPr>
              <p:cNvPr id="187" name="正方形/長方形 186">
                <a:extLst>
                  <a:ext uri="{FF2B5EF4-FFF2-40B4-BE49-F238E27FC236}">
                    <a16:creationId xmlns:a16="http://schemas.microsoft.com/office/drawing/2014/main" id="{C7B16583-C169-E74D-BCD0-5188619BA6FA}"/>
                  </a:ext>
                </a:extLst>
              </p:cNvPr>
              <p:cNvSpPr/>
              <p:nvPr/>
            </p:nvSpPr>
            <p:spPr>
              <a:xfrm>
                <a:off x="3219718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正方形/長方形 187">
                <a:extLst>
                  <a:ext uri="{FF2B5EF4-FFF2-40B4-BE49-F238E27FC236}">
                    <a16:creationId xmlns:a16="http://schemas.microsoft.com/office/drawing/2014/main" id="{9CC6C94C-A52B-C348-89F9-28046037D970}"/>
                  </a:ext>
                </a:extLst>
              </p:cNvPr>
              <p:cNvSpPr/>
              <p:nvPr/>
            </p:nvSpPr>
            <p:spPr>
              <a:xfrm>
                <a:off x="3760631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91" name="グループ化 190">
            <a:extLst>
              <a:ext uri="{FF2B5EF4-FFF2-40B4-BE49-F238E27FC236}">
                <a16:creationId xmlns:a16="http://schemas.microsoft.com/office/drawing/2014/main" id="{987C7A14-677D-1A41-853C-37AB62755BEE}"/>
              </a:ext>
            </a:extLst>
          </p:cNvPr>
          <p:cNvGrpSpPr/>
          <p:nvPr/>
        </p:nvGrpSpPr>
        <p:grpSpPr>
          <a:xfrm rot="16200000">
            <a:off x="6423537" y="3765159"/>
            <a:ext cx="2160651" cy="348376"/>
            <a:chOff x="7400510" y="2784978"/>
            <a:chExt cx="2160651" cy="348376"/>
          </a:xfrm>
        </p:grpSpPr>
        <p:grpSp>
          <p:nvGrpSpPr>
            <p:cNvPr id="192" name="グループ化 191">
              <a:extLst>
                <a:ext uri="{FF2B5EF4-FFF2-40B4-BE49-F238E27FC236}">
                  <a16:creationId xmlns:a16="http://schemas.microsoft.com/office/drawing/2014/main" id="{EBBFCBF4-240D-B04D-BD38-BD8D59D7BB82}"/>
                </a:ext>
              </a:extLst>
            </p:cNvPr>
            <p:cNvGrpSpPr/>
            <p:nvPr/>
          </p:nvGrpSpPr>
          <p:grpSpPr>
            <a:xfrm>
              <a:off x="7400510" y="2784978"/>
              <a:ext cx="1081826" cy="348376"/>
              <a:chOff x="3219718" y="5112266"/>
              <a:chExt cx="1081826" cy="348376"/>
            </a:xfrm>
          </p:grpSpPr>
          <p:sp>
            <p:nvSpPr>
              <p:cNvPr id="196" name="正方形/長方形 195">
                <a:extLst>
                  <a:ext uri="{FF2B5EF4-FFF2-40B4-BE49-F238E27FC236}">
                    <a16:creationId xmlns:a16="http://schemas.microsoft.com/office/drawing/2014/main" id="{050ED2B2-F92E-774C-8D69-521BC1617CF1}"/>
                  </a:ext>
                </a:extLst>
              </p:cNvPr>
              <p:cNvSpPr/>
              <p:nvPr/>
            </p:nvSpPr>
            <p:spPr>
              <a:xfrm>
                <a:off x="3219718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正方形/長方形 196">
                <a:extLst>
                  <a:ext uri="{FF2B5EF4-FFF2-40B4-BE49-F238E27FC236}">
                    <a16:creationId xmlns:a16="http://schemas.microsoft.com/office/drawing/2014/main" id="{2996B514-9165-444B-9063-1474E1F10A7B}"/>
                  </a:ext>
                </a:extLst>
              </p:cNvPr>
              <p:cNvSpPr/>
              <p:nvPr/>
            </p:nvSpPr>
            <p:spPr>
              <a:xfrm>
                <a:off x="3760631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3" name="グループ化 192">
              <a:extLst>
                <a:ext uri="{FF2B5EF4-FFF2-40B4-BE49-F238E27FC236}">
                  <a16:creationId xmlns:a16="http://schemas.microsoft.com/office/drawing/2014/main" id="{A9B1C173-BF76-5F45-B6EA-6F3F12DA9AB2}"/>
                </a:ext>
              </a:extLst>
            </p:cNvPr>
            <p:cNvGrpSpPr/>
            <p:nvPr/>
          </p:nvGrpSpPr>
          <p:grpSpPr>
            <a:xfrm>
              <a:off x="8479335" y="2784978"/>
              <a:ext cx="1081826" cy="348376"/>
              <a:chOff x="3219718" y="5112266"/>
              <a:chExt cx="1081826" cy="348376"/>
            </a:xfrm>
          </p:grpSpPr>
          <p:sp>
            <p:nvSpPr>
              <p:cNvPr id="194" name="正方形/長方形 193">
                <a:extLst>
                  <a:ext uri="{FF2B5EF4-FFF2-40B4-BE49-F238E27FC236}">
                    <a16:creationId xmlns:a16="http://schemas.microsoft.com/office/drawing/2014/main" id="{8698DD7D-4FD7-BE4D-8A6B-D6ED140529BE}"/>
                  </a:ext>
                </a:extLst>
              </p:cNvPr>
              <p:cNvSpPr/>
              <p:nvPr/>
            </p:nvSpPr>
            <p:spPr>
              <a:xfrm>
                <a:off x="3219718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正方形/長方形 194">
                <a:extLst>
                  <a:ext uri="{FF2B5EF4-FFF2-40B4-BE49-F238E27FC236}">
                    <a16:creationId xmlns:a16="http://schemas.microsoft.com/office/drawing/2014/main" id="{5CCD41E0-040A-4B4F-B039-6CB15D1E16A5}"/>
                  </a:ext>
                </a:extLst>
              </p:cNvPr>
              <p:cNvSpPr/>
              <p:nvPr/>
            </p:nvSpPr>
            <p:spPr>
              <a:xfrm>
                <a:off x="3760631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98" name="グループ化 197">
            <a:extLst>
              <a:ext uri="{FF2B5EF4-FFF2-40B4-BE49-F238E27FC236}">
                <a16:creationId xmlns:a16="http://schemas.microsoft.com/office/drawing/2014/main" id="{41B5E45B-30BD-BD40-96C6-47CC65E1AE1B}"/>
              </a:ext>
            </a:extLst>
          </p:cNvPr>
          <p:cNvGrpSpPr/>
          <p:nvPr/>
        </p:nvGrpSpPr>
        <p:grpSpPr>
          <a:xfrm rot="16200000">
            <a:off x="5882625" y="3763657"/>
            <a:ext cx="2160651" cy="348376"/>
            <a:chOff x="7400510" y="2784978"/>
            <a:chExt cx="2160651" cy="348376"/>
          </a:xfrm>
        </p:grpSpPr>
        <p:grpSp>
          <p:nvGrpSpPr>
            <p:cNvPr id="199" name="グループ化 198">
              <a:extLst>
                <a:ext uri="{FF2B5EF4-FFF2-40B4-BE49-F238E27FC236}">
                  <a16:creationId xmlns:a16="http://schemas.microsoft.com/office/drawing/2014/main" id="{5FD736E5-2DF5-1644-B783-DB5D87F74A8C}"/>
                </a:ext>
              </a:extLst>
            </p:cNvPr>
            <p:cNvGrpSpPr/>
            <p:nvPr/>
          </p:nvGrpSpPr>
          <p:grpSpPr>
            <a:xfrm>
              <a:off x="7400510" y="2784978"/>
              <a:ext cx="1081826" cy="348376"/>
              <a:chOff x="3219718" y="5112266"/>
              <a:chExt cx="1081826" cy="348376"/>
            </a:xfrm>
          </p:grpSpPr>
          <p:sp>
            <p:nvSpPr>
              <p:cNvPr id="203" name="正方形/長方形 202">
                <a:extLst>
                  <a:ext uri="{FF2B5EF4-FFF2-40B4-BE49-F238E27FC236}">
                    <a16:creationId xmlns:a16="http://schemas.microsoft.com/office/drawing/2014/main" id="{42D73D57-CDCA-124D-9F27-A6F8AAE18AA3}"/>
                  </a:ext>
                </a:extLst>
              </p:cNvPr>
              <p:cNvSpPr/>
              <p:nvPr/>
            </p:nvSpPr>
            <p:spPr>
              <a:xfrm>
                <a:off x="3219718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正方形/長方形 203">
                <a:extLst>
                  <a:ext uri="{FF2B5EF4-FFF2-40B4-BE49-F238E27FC236}">
                    <a16:creationId xmlns:a16="http://schemas.microsoft.com/office/drawing/2014/main" id="{94776534-D6EF-1843-811A-E399915BE0F6}"/>
                  </a:ext>
                </a:extLst>
              </p:cNvPr>
              <p:cNvSpPr/>
              <p:nvPr/>
            </p:nvSpPr>
            <p:spPr>
              <a:xfrm>
                <a:off x="3760631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0" name="グループ化 199">
              <a:extLst>
                <a:ext uri="{FF2B5EF4-FFF2-40B4-BE49-F238E27FC236}">
                  <a16:creationId xmlns:a16="http://schemas.microsoft.com/office/drawing/2014/main" id="{3CB1F4F1-E145-6D47-BC91-65442996A2C7}"/>
                </a:ext>
              </a:extLst>
            </p:cNvPr>
            <p:cNvGrpSpPr/>
            <p:nvPr/>
          </p:nvGrpSpPr>
          <p:grpSpPr>
            <a:xfrm>
              <a:off x="8479335" y="2784978"/>
              <a:ext cx="1081826" cy="348376"/>
              <a:chOff x="3219718" y="5112266"/>
              <a:chExt cx="1081826" cy="348376"/>
            </a:xfrm>
          </p:grpSpPr>
          <p:sp>
            <p:nvSpPr>
              <p:cNvPr id="201" name="正方形/長方形 200">
                <a:extLst>
                  <a:ext uri="{FF2B5EF4-FFF2-40B4-BE49-F238E27FC236}">
                    <a16:creationId xmlns:a16="http://schemas.microsoft.com/office/drawing/2014/main" id="{D3A13D67-60BE-8E42-8FAC-98EF0975DBE5}"/>
                  </a:ext>
                </a:extLst>
              </p:cNvPr>
              <p:cNvSpPr/>
              <p:nvPr/>
            </p:nvSpPr>
            <p:spPr>
              <a:xfrm>
                <a:off x="3219718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正方形/長方形 201">
                <a:extLst>
                  <a:ext uri="{FF2B5EF4-FFF2-40B4-BE49-F238E27FC236}">
                    <a16:creationId xmlns:a16="http://schemas.microsoft.com/office/drawing/2014/main" id="{AAD20F7B-9CAE-774F-97DF-317FCA8EC55D}"/>
                  </a:ext>
                </a:extLst>
              </p:cNvPr>
              <p:cNvSpPr/>
              <p:nvPr/>
            </p:nvSpPr>
            <p:spPr>
              <a:xfrm>
                <a:off x="3760631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05" name="グループ化 204">
            <a:extLst>
              <a:ext uri="{FF2B5EF4-FFF2-40B4-BE49-F238E27FC236}">
                <a16:creationId xmlns:a16="http://schemas.microsoft.com/office/drawing/2014/main" id="{FAC34435-2E17-C246-B13C-AC5CD02BA62F}"/>
              </a:ext>
            </a:extLst>
          </p:cNvPr>
          <p:cNvGrpSpPr/>
          <p:nvPr/>
        </p:nvGrpSpPr>
        <p:grpSpPr>
          <a:xfrm rot="16200000">
            <a:off x="10025160" y="3762156"/>
            <a:ext cx="2160651" cy="348376"/>
            <a:chOff x="7400510" y="2784978"/>
            <a:chExt cx="2160651" cy="348376"/>
          </a:xfrm>
        </p:grpSpPr>
        <p:grpSp>
          <p:nvGrpSpPr>
            <p:cNvPr id="206" name="グループ化 205">
              <a:extLst>
                <a:ext uri="{FF2B5EF4-FFF2-40B4-BE49-F238E27FC236}">
                  <a16:creationId xmlns:a16="http://schemas.microsoft.com/office/drawing/2014/main" id="{E61019D7-F6E2-C241-8991-A170767C53CF}"/>
                </a:ext>
              </a:extLst>
            </p:cNvPr>
            <p:cNvGrpSpPr/>
            <p:nvPr/>
          </p:nvGrpSpPr>
          <p:grpSpPr>
            <a:xfrm>
              <a:off x="7400510" y="2784978"/>
              <a:ext cx="1081826" cy="348376"/>
              <a:chOff x="3219718" y="5112266"/>
              <a:chExt cx="1081826" cy="348376"/>
            </a:xfrm>
          </p:grpSpPr>
          <p:sp>
            <p:nvSpPr>
              <p:cNvPr id="210" name="正方形/長方形 209">
                <a:extLst>
                  <a:ext uri="{FF2B5EF4-FFF2-40B4-BE49-F238E27FC236}">
                    <a16:creationId xmlns:a16="http://schemas.microsoft.com/office/drawing/2014/main" id="{1DC614B6-8694-9045-9504-F7F2B414D4E3}"/>
                  </a:ext>
                </a:extLst>
              </p:cNvPr>
              <p:cNvSpPr/>
              <p:nvPr/>
            </p:nvSpPr>
            <p:spPr>
              <a:xfrm>
                <a:off x="3219718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" name="正方形/長方形 210">
                <a:extLst>
                  <a:ext uri="{FF2B5EF4-FFF2-40B4-BE49-F238E27FC236}">
                    <a16:creationId xmlns:a16="http://schemas.microsoft.com/office/drawing/2014/main" id="{2DBE70F7-AFF4-1347-BE59-3AE8A800B1DE}"/>
                  </a:ext>
                </a:extLst>
              </p:cNvPr>
              <p:cNvSpPr/>
              <p:nvPr/>
            </p:nvSpPr>
            <p:spPr>
              <a:xfrm>
                <a:off x="3760631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7" name="グループ化 206">
              <a:extLst>
                <a:ext uri="{FF2B5EF4-FFF2-40B4-BE49-F238E27FC236}">
                  <a16:creationId xmlns:a16="http://schemas.microsoft.com/office/drawing/2014/main" id="{7D4B3A33-0E68-DC45-A008-C55E4E9AE1A6}"/>
                </a:ext>
              </a:extLst>
            </p:cNvPr>
            <p:cNvGrpSpPr/>
            <p:nvPr/>
          </p:nvGrpSpPr>
          <p:grpSpPr>
            <a:xfrm>
              <a:off x="8479335" y="2784978"/>
              <a:ext cx="1081826" cy="348376"/>
              <a:chOff x="3219718" y="5112266"/>
              <a:chExt cx="1081826" cy="348376"/>
            </a:xfrm>
          </p:grpSpPr>
          <p:sp>
            <p:nvSpPr>
              <p:cNvPr id="208" name="正方形/長方形 207">
                <a:extLst>
                  <a:ext uri="{FF2B5EF4-FFF2-40B4-BE49-F238E27FC236}">
                    <a16:creationId xmlns:a16="http://schemas.microsoft.com/office/drawing/2014/main" id="{BAFB9D96-2FB0-2443-9AC9-16AFBAD39E4E}"/>
                  </a:ext>
                </a:extLst>
              </p:cNvPr>
              <p:cNvSpPr/>
              <p:nvPr/>
            </p:nvSpPr>
            <p:spPr>
              <a:xfrm>
                <a:off x="3219718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正方形/長方形 208">
                <a:extLst>
                  <a:ext uri="{FF2B5EF4-FFF2-40B4-BE49-F238E27FC236}">
                    <a16:creationId xmlns:a16="http://schemas.microsoft.com/office/drawing/2014/main" id="{DAB5F252-CFF8-9F4B-B324-6051E703E1F8}"/>
                  </a:ext>
                </a:extLst>
              </p:cNvPr>
              <p:cNvSpPr/>
              <p:nvPr/>
            </p:nvSpPr>
            <p:spPr>
              <a:xfrm>
                <a:off x="3760631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12" name="グループ化 211">
            <a:extLst>
              <a:ext uri="{FF2B5EF4-FFF2-40B4-BE49-F238E27FC236}">
                <a16:creationId xmlns:a16="http://schemas.microsoft.com/office/drawing/2014/main" id="{F61604C2-3A28-0942-96D4-08A75B71F49E}"/>
              </a:ext>
            </a:extLst>
          </p:cNvPr>
          <p:cNvGrpSpPr/>
          <p:nvPr/>
        </p:nvGrpSpPr>
        <p:grpSpPr>
          <a:xfrm rot="16200000">
            <a:off x="9484248" y="3760654"/>
            <a:ext cx="2160651" cy="348376"/>
            <a:chOff x="7400510" y="2784978"/>
            <a:chExt cx="2160651" cy="348376"/>
          </a:xfrm>
        </p:grpSpPr>
        <p:grpSp>
          <p:nvGrpSpPr>
            <p:cNvPr id="213" name="グループ化 212">
              <a:extLst>
                <a:ext uri="{FF2B5EF4-FFF2-40B4-BE49-F238E27FC236}">
                  <a16:creationId xmlns:a16="http://schemas.microsoft.com/office/drawing/2014/main" id="{6C6A5DA8-6D19-5043-A5AF-0BBCDE0EF1BF}"/>
                </a:ext>
              </a:extLst>
            </p:cNvPr>
            <p:cNvGrpSpPr/>
            <p:nvPr/>
          </p:nvGrpSpPr>
          <p:grpSpPr>
            <a:xfrm>
              <a:off x="7400510" y="2784978"/>
              <a:ext cx="1081826" cy="348376"/>
              <a:chOff x="3219718" y="5112266"/>
              <a:chExt cx="1081826" cy="348376"/>
            </a:xfrm>
          </p:grpSpPr>
          <p:sp>
            <p:nvSpPr>
              <p:cNvPr id="217" name="正方形/長方形 216">
                <a:extLst>
                  <a:ext uri="{FF2B5EF4-FFF2-40B4-BE49-F238E27FC236}">
                    <a16:creationId xmlns:a16="http://schemas.microsoft.com/office/drawing/2014/main" id="{289F8C96-B76D-DA44-8987-C683DD36B52F}"/>
                  </a:ext>
                </a:extLst>
              </p:cNvPr>
              <p:cNvSpPr/>
              <p:nvPr/>
            </p:nvSpPr>
            <p:spPr>
              <a:xfrm>
                <a:off x="3219718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" name="正方形/長方形 217">
                <a:extLst>
                  <a:ext uri="{FF2B5EF4-FFF2-40B4-BE49-F238E27FC236}">
                    <a16:creationId xmlns:a16="http://schemas.microsoft.com/office/drawing/2014/main" id="{E7E45644-37C3-374B-A382-2D2F5057A46A}"/>
                  </a:ext>
                </a:extLst>
              </p:cNvPr>
              <p:cNvSpPr/>
              <p:nvPr/>
            </p:nvSpPr>
            <p:spPr>
              <a:xfrm>
                <a:off x="3760631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4" name="グループ化 213">
              <a:extLst>
                <a:ext uri="{FF2B5EF4-FFF2-40B4-BE49-F238E27FC236}">
                  <a16:creationId xmlns:a16="http://schemas.microsoft.com/office/drawing/2014/main" id="{66438304-3609-7243-950D-216E79F9F035}"/>
                </a:ext>
              </a:extLst>
            </p:cNvPr>
            <p:cNvGrpSpPr/>
            <p:nvPr/>
          </p:nvGrpSpPr>
          <p:grpSpPr>
            <a:xfrm>
              <a:off x="8479335" y="2784978"/>
              <a:ext cx="1081826" cy="348376"/>
              <a:chOff x="3219718" y="5112266"/>
              <a:chExt cx="1081826" cy="348376"/>
            </a:xfrm>
          </p:grpSpPr>
          <p:sp>
            <p:nvSpPr>
              <p:cNvPr id="215" name="正方形/長方形 214">
                <a:extLst>
                  <a:ext uri="{FF2B5EF4-FFF2-40B4-BE49-F238E27FC236}">
                    <a16:creationId xmlns:a16="http://schemas.microsoft.com/office/drawing/2014/main" id="{5A0E1B1D-0AA5-3D40-954D-15CDC23DE855}"/>
                  </a:ext>
                </a:extLst>
              </p:cNvPr>
              <p:cNvSpPr/>
              <p:nvPr/>
            </p:nvSpPr>
            <p:spPr>
              <a:xfrm>
                <a:off x="3219718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正方形/長方形 215">
                <a:extLst>
                  <a:ext uri="{FF2B5EF4-FFF2-40B4-BE49-F238E27FC236}">
                    <a16:creationId xmlns:a16="http://schemas.microsoft.com/office/drawing/2014/main" id="{320035D5-92C1-CA4A-9EF4-69FBB42EEDEE}"/>
                  </a:ext>
                </a:extLst>
              </p:cNvPr>
              <p:cNvSpPr/>
              <p:nvPr/>
            </p:nvSpPr>
            <p:spPr>
              <a:xfrm>
                <a:off x="3760631" y="5112266"/>
                <a:ext cx="540913" cy="3483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19" name="テキスト ボックス 218">
            <a:extLst>
              <a:ext uri="{FF2B5EF4-FFF2-40B4-BE49-F238E27FC236}">
                <a16:creationId xmlns:a16="http://schemas.microsoft.com/office/drawing/2014/main" id="{EC286C9E-EEDC-1044-AE10-77EE1B304BA1}"/>
              </a:ext>
            </a:extLst>
          </p:cNvPr>
          <p:cNvSpPr txBox="1"/>
          <p:nvPr/>
        </p:nvSpPr>
        <p:spPr>
          <a:xfrm>
            <a:off x="1106916" y="5660561"/>
            <a:ext cx="429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図５−</a:t>
            </a:r>
            <a:r>
              <a:rPr kumimoji="1" lang="en-US" altLang="ja-JP" dirty="0"/>
              <a:t>3</a:t>
            </a:r>
            <a:r>
              <a:rPr kumimoji="1" lang="ja-JP" altLang="en-US"/>
              <a:t>　グループで学ぶ配置</a:t>
            </a:r>
            <a:r>
              <a:rPr kumimoji="1" lang="en-US" altLang="ja-JP" dirty="0"/>
              <a:t> </a:t>
            </a:r>
            <a:r>
              <a:rPr kumimoji="1" lang="ja-JP" altLang="en-US"/>
              <a:t>（</a:t>
            </a:r>
            <a:r>
              <a:rPr kumimoji="1" lang="en-US" altLang="ja-JP" dirty="0"/>
              <a:t>p.60</a:t>
            </a:r>
            <a:r>
              <a:rPr kumimoji="1" lang="ja-JP" altLang="en-US"/>
              <a:t>）</a:t>
            </a:r>
          </a:p>
        </p:txBody>
      </p:sp>
      <p:sp>
        <p:nvSpPr>
          <p:cNvPr id="220" name="テキスト ボックス 219">
            <a:extLst>
              <a:ext uri="{FF2B5EF4-FFF2-40B4-BE49-F238E27FC236}">
                <a16:creationId xmlns:a16="http://schemas.microsoft.com/office/drawing/2014/main" id="{BD1747A8-0D8C-2A42-8291-10ED0AF7F7BC}"/>
              </a:ext>
            </a:extLst>
          </p:cNvPr>
          <p:cNvSpPr txBox="1"/>
          <p:nvPr/>
        </p:nvSpPr>
        <p:spPr>
          <a:xfrm>
            <a:off x="6610706" y="5665585"/>
            <a:ext cx="5086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図５−４　クラス全体で話し合う配置</a:t>
            </a:r>
            <a:r>
              <a:rPr kumimoji="1" lang="en-US" altLang="ja-JP" dirty="0"/>
              <a:t> </a:t>
            </a:r>
            <a:r>
              <a:rPr kumimoji="1" lang="ja-JP" altLang="en-US"/>
              <a:t>（</a:t>
            </a:r>
            <a:r>
              <a:rPr kumimoji="1" lang="en-US" altLang="ja-JP" dirty="0"/>
              <a:t>p.60</a:t>
            </a:r>
            <a:r>
              <a:rPr kumimoji="1" lang="ja-JP" altLang="en-US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428192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3D92DED-05A6-8D46-A0D3-C305228F2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657" y="1667754"/>
            <a:ext cx="4696656" cy="3522492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ACDCF46-AD6C-1A41-B7C1-69FF4F00B7AD}"/>
              </a:ext>
            </a:extLst>
          </p:cNvPr>
          <p:cNvSpPr txBox="1"/>
          <p:nvPr/>
        </p:nvSpPr>
        <p:spPr>
          <a:xfrm>
            <a:off x="4245173" y="5523571"/>
            <a:ext cx="370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図５−５　教室の掲示物</a:t>
            </a:r>
            <a:r>
              <a:rPr kumimoji="1" lang="en-US" altLang="ja-JP" dirty="0"/>
              <a:t> </a:t>
            </a:r>
            <a:r>
              <a:rPr kumimoji="1" lang="ja-JP" altLang="en-US"/>
              <a:t>（</a:t>
            </a:r>
            <a:r>
              <a:rPr kumimoji="1" lang="en-US" altLang="ja-JP" dirty="0"/>
              <a:t>p.61</a:t>
            </a:r>
            <a:r>
              <a:rPr kumimoji="1" lang="ja-JP" altLang="en-US"/>
              <a:t>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C6A1685-4D87-2643-8284-F1E0CAFAB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877" y="1667754"/>
            <a:ext cx="6334565" cy="352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84507C-24F5-2C45-B6CE-8BD0D6246F70}"/>
              </a:ext>
            </a:extLst>
          </p:cNvPr>
          <p:cNvSpPr txBox="1"/>
          <p:nvPr/>
        </p:nvSpPr>
        <p:spPr>
          <a:xfrm>
            <a:off x="4129756" y="196197"/>
            <a:ext cx="6066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表５−２　学習空間の類型</a:t>
            </a:r>
            <a:r>
              <a:rPr kumimoji="1" lang="en-US" altLang="ja-JP" dirty="0"/>
              <a:t> </a:t>
            </a:r>
            <a:r>
              <a:rPr kumimoji="1" lang="ja-JP" altLang="en-US"/>
              <a:t>（</a:t>
            </a:r>
            <a:r>
              <a:rPr kumimoji="1" lang="en-US" altLang="ja-JP" dirty="0" err="1"/>
              <a:t>Basye</a:t>
            </a:r>
            <a:r>
              <a:rPr kumimoji="1" lang="en-US" altLang="ja-JP" dirty="0"/>
              <a:t> et al. 2015)</a:t>
            </a:r>
            <a:r>
              <a:rPr kumimoji="1" lang="ja-JP" altLang="en-US"/>
              <a:t>（</a:t>
            </a:r>
            <a:r>
              <a:rPr kumimoji="1" lang="en-US" altLang="ja-JP" dirty="0"/>
              <a:t>p.61</a:t>
            </a:r>
            <a:r>
              <a:rPr kumimoji="1" lang="ja-JP" altLang="en-US"/>
              <a:t>）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DE8F84D-C51D-704D-8DD5-135648780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478775"/>
              </p:ext>
            </p:extLst>
          </p:nvPr>
        </p:nvGraphicFramePr>
        <p:xfrm>
          <a:off x="357807" y="761373"/>
          <a:ext cx="11476383" cy="590043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147775">
                  <a:extLst>
                    <a:ext uri="{9D8B030D-6E8A-4147-A177-3AD203B41FA5}">
                      <a16:colId xmlns:a16="http://schemas.microsoft.com/office/drawing/2014/main" val="1475541505"/>
                    </a:ext>
                  </a:extLst>
                </a:gridCol>
                <a:gridCol w="2509827">
                  <a:extLst>
                    <a:ext uri="{9D8B030D-6E8A-4147-A177-3AD203B41FA5}">
                      <a16:colId xmlns:a16="http://schemas.microsoft.com/office/drawing/2014/main" val="3179250508"/>
                    </a:ext>
                  </a:extLst>
                </a:gridCol>
                <a:gridCol w="4062923">
                  <a:extLst>
                    <a:ext uri="{9D8B030D-6E8A-4147-A177-3AD203B41FA5}">
                      <a16:colId xmlns:a16="http://schemas.microsoft.com/office/drawing/2014/main" val="1904697344"/>
                    </a:ext>
                  </a:extLst>
                </a:gridCol>
                <a:gridCol w="3755858">
                  <a:extLst>
                    <a:ext uri="{9D8B030D-6E8A-4147-A177-3AD203B41FA5}">
                      <a16:colId xmlns:a16="http://schemas.microsoft.com/office/drawing/2014/main" val="1113737655"/>
                    </a:ext>
                  </a:extLst>
                </a:gridCol>
              </a:tblGrid>
              <a:tr h="437643">
                <a:tc>
                  <a:txBody>
                    <a:bodyPr/>
                    <a:lstStyle/>
                    <a:p>
                      <a:pPr marL="647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空間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説明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例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学習体験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1122775"/>
                  </a:ext>
                </a:extLst>
              </a:tr>
              <a:tr h="1312929">
                <a:tc>
                  <a:txBody>
                    <a:bodyPr/>
                    <a:lstStyle/>
                    <a:p>
                      <a:pPr marL="647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私的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  <a:p>
                      <a:pPr marL="647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＋</a:t>
                      </a:r>
                      <a:b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</a:b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個人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視覚的・聴覚的なノイズのないプライベート空間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勉強机（訳注：図書館の閲覧席），プライベートな部屋，教室内の区切られた場所，屋外の椅子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読む，書く，ふりかえる，調べる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9064168"/>
                  </a:ext>
                </a:extLst>
              </a:tr>
              <a:tr h="1312929">
                <a:tc>
                  <a:txBody>
                    <a:bodyPr/>
                    <a:lstStyle/>
                    <a:p>
                      <a:pPr marL="647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公的</a:t>
                      </a:r>
                      <a:b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</a:b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＋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  <a:p>
                      <a:pPr marL="647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個人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好みに応じて他者とのつながりもある個人の学習空間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教室の机，カフェの座席，図書館，公園のような席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調べる，読む，書く，協働プロジェクトの個人作業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96825584"/>
                  </a:ext>
                </a:extLst>
              </a:tr>
              <a:tr h="1312929">
                <a:tc>
                  <a:txBody>
                    <a:bodyPr/>
                    <a:lstStyle/>
                    <a:p>
                      <a:pPr marL="647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私的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  <a:p>
                      <a:pPr marL="647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＋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  <a:p>
                      <a:pPr marL="647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集団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ある程度のグループサイズと学習形態に適した空間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大きなテーブル，図書館やカフェテリアなどグループで座れる公共空間，椅子とホワイトボード，ペアや３人組，屋外のベンチ，運動場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小グループの討議，ブレインストーミング，協働プロジェクトの活動，ペアでの共有，フィードバックのやりとりや関わり合い，</a:t>
                      </a:r>
                      <a:r>
                        <a:rPr lang="ja-JP" altLang="en-US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授業外の遊び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37145903"/>
                  </a:ext>
                </a:extLst>
              </a:tr>
              <a:tr h="1312929">
                <a:tc>
                  <a:txBody>
                    <a:bodyPr/>
                    <a:lstStyle/>
                    <a:p>
                      <a:pPr marL="647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公的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  <a:p>
                      <a:pPr marL="647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＋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  <a:p>
                      <a:pPr marL="647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集団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多数のグループが集まり、情報や成果を共有することを支援する空間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クラス全体の配置，講堂，競技場，地域の集会所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教師や生徒のプレゼンテーション，ゲストスピーカー，大規模なディスカッションや意見共有，パフォーマンス，</a:t>
                      </a:r>
                      <a:r>
                        <a:rPr lang="ja-JP" altLang="en-US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公式の</a:t>
                      </a:r>
                      <a:r>
                        <a:rPr lang="ja-JP" sz="2000" kern="100">
                          <a:solidFill>
                            <a:schemeClr val="tx1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競技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90768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96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183F96-3DF6-6D44-9023-E3DBD1004370}"/>
              </a:ext>
            </a:extLst>
          </p:cNvPr>
          <p:cNvSpPr txBox="1"/>
          <p:nvPr/>
        </p:nvSpPr>
        <p:spPr>
          <a:xfrm>
            <a:off x="1423887" y="5978613"/>
            <a:ext cx="934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図５−</a:t>
            </a:r>
            <a:r>
              <a:rPr lang="ja-JP" altLang="en-US"/>
              <a:t>６　デューイが描いた校舎像（左：１</a:t>
            </a:r>
            <a:r>
              <a:rPr lang="en-US" altLang="ja-JP" dirty="0"/>
              <a:t>F</a:t>
            </a:r>
            <a:r>
              <a:rPr lang="ja-JP" altLang="en-US"/>
              <a:t>、右：２</a:t>
            </a:r>
            <a:r>
              <a:rPr lang="en-US" altLang="ja-JP" dirty="0"/>
              <a:t>F</a:t>
            </a:r>
            <a:r>
              <a:rPr lang="ja-JP" altLang="en-US"/>
              <a:t>）（デューイ</a:t>
            </a:r>
            <a:r>
              <a:rPr lang="en-US" altLang="ja-JP" dirty="0"/>
              <a:t> 1998</a:t>
            </a:r>
            <a:r>
              <a:rPr lang="ja-JP" altLang="en-US"/>
              <a:t>）</a:t>
            </a:r>
            <a:r>
              <a:rPr kumimoji="1" lang="ja-JP" altLang="en-US"/>
              <a:t>　（</a:t>
            </a:r>
            <a:r>
              <a:rPr kumimoji="1" lang="en-US" altLang="ja-JP" dirty="0"/>
              <a:t>p.62</a:t>
            </a:r>
            <a:r>
              <a:rPr kumimoji="1" lang="ja-JP" altLang="en-US"/>
              <a:t>）</a:t>
            </a:r>
          </a:p>
        </p:txBody>
      </p:sp>
      <p:pic>
        <p:nvPicPr>
          <p:cNvPr id="5" name="図 9" descr="「デューイ　実験学校　」の画像検索結果">
            <a:extLst>
              <a:ext uri="{FF2B5EF4-FFF2-40B4-BE49-F238E27FC236}">
                <a16:creationId xmlns:a16="http://schemas.microsoft.com/office/drawing/2014/main" id="{B63F1973-0057-E440-9317-6BF989F97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89" y="1542590"/>
            <a:ext cx="4084857" cy="377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14" descr="デューイスクール２階.png">
            <a:extLst>
              <a:ext uri="{FF2B5EF4-FFF2-40B4-BE49-F238E27FC236}">
                <a16:creationId xmlns:a16="http://schemas.microsoft.com/office/drawing/2014/main" id="{A4C7F467-E374-084F-968B-AF1B5CE0F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36" y="1542590"/>
            <a:ext cx="4087220" cy="377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7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テキスト&#10;&#10;自動的に生成された説明">
            <a:extLst>
              <a:ext uri="{FF2B5EF4-FFF2-40B4-BE49-F238E27FC236}">
                <a16:creationId xmlns:a16="http://schemas.microsoft.com/office/drawing/2014/main" id="{6A36E5CA-0055-ECD6-BA68-F7675E429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271" y="176946"/>
            <a:ext cx="8701457" cy="6034723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6363D7F-92BA-4F2E-3291-1F68B8C8D70C}"/>
              </a:ext>
            </a:extLst>
          </p:cNvPr>
          <p:cNvSpPr txBox="1"/>
          <p:nvPr/>
        </p:nvSpPr>
        <p:spPr>
          <a:xfrm>
            <a:off x="1391920" y="6496388"/>
            <a:ext cx="9672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/>
              <a:t>https://www.mext.go.jp/content/20220322-mxt_kyokasyo01-000021425_04.pdf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AECA8F-16E0-9192-427D-314E8EC0C468}"/>
              </a:ext>
            </a:extLst>
          </p:cNvPr>
          <p:cNvSpPr txBox="1"/>
          <p:nvPr/>
        </p:nvSpPr>
        <p:spPr>
          <a:xfrm>
            <a:off x="2535303" y="6161684"/>
            <a:ext cx="695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図５−７</a:t>
            </a:r>
            <a:r>
              <a:rPr lang="ja-JP" altLang="en-US"/>
              <a:t>　新学習指導要領と</a:t>
            </a:r>
            <a:r>
              <a:rPr lang="en-US" altLang="ja-JP" dirty="0"/>
              <a:t>GIGA</a:t>
            </a:r>
            <a:r>
              <a:rPr lang="ja-JP" altLang="en-US"/>
              <a:t>スクール構想の関係</a:t>
            </a:r>
            <a:r>
              <a:rPr kumimoji="1" lang="ja-JP" altLang="en-US"/>
              <a:t>　（</a:t>
            </a:r>
            <a:r>
              <a:rPr kumimoji="1" lang="en-US" altLang="ja-JP" dirty="0"/>
              <a:t>p.64</a:t>
            </a:r>
            <a:r>
              <a:rPr kumimoji="1" lang="ja-JP" altLang="en-US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2078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CBCE2D5-736B-A946-B116-62B632D70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58" y="92765"/>
            <a:ext cx="9320884" cy="598909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70DE04C-4081-A947-AE58-934F840D5A09}"/>
              </a:ext>
            </a:extLst>
          </p:cNvPr>
          <p:cNvSpPr/>
          <p:nvPr/>
        </p:nvSpPr>
        <p:spPr>
          <a:xfrm>
            <a:off x="2160105" y="6550223"/>
            <a:ext cx="10031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/>
              <a:t>http://www.mext.go.jp/component/a_menu/education/micro_detail/__icsFiles/afieldfile/2018/09/03/1408715_04.pdf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415117-D18B-2547-9C15-3DE801F89E46}"/>
              </a:ext>
            </a:extLst>
          </p:cNvPr>
          <p:cNvSpPr txBox="1"/>
          <p:nvPr/>
        </p:nvSpPr>
        <p:spPr>
          <a:xfrm>
            <a:off x="3226183" y="6131375"/>
            <a:ext cx="617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図５−７</a:t>
            </a:r>
            <a:r>
              <a:rPr lang="ja-JP" altLang="en-US"/>
              <a:t>　コミュニティ・スクールのイメージ</a:t>
            </a:r>
            <a:r>
              <a:rPr kumimoji="1" lang="ja-JP" altLang="en-US"/>
              <a:t>　（</a:t>
            </a:r>
            <a:r>
              <a:rPr kumimoji="1" lang="en-US" altLang="ja-JP" dirty="0"/>
              <a:t>p.66</a:t>
            </a:r>
            <a:r>
              <a:rPr kumimoji="1" lang="ja-JP" altLang="en-US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72588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F2D909-D88B-F680-7025-4F0DBF599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037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400"/>
              <a:t>表</a:t>
            </a:r>
            <a:r>
              <a:rPr kumimoji="1" lang="en-US" altLang="ja-JP" sz="2400" dirty="0"/>
              <a:t>5-3 </a:t>
            </a:r>
            <a:r>
              <a:rPr kumimoji="1" lang="ja-JP" altLang="en-US" sz="2400"/>
              <a:t>学習環境のアイデア</a:t>
            </a:r>
            <a:r>
              <a:rPr kumimoji="1" lang="en-US" altLang="ja-JP" sz="2400" dirty="0"/>
              <a:t>(p.68)</a:t>
            </a:r>
            <a:endParaRPr kumimoji="1" lang="ja-JP" altLang="en-US" sz="2400"/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CECA27C8-EE33-A0D5-8CE9-D0B81176E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626561"/>
              </p:ext>
            </p:extLst>
          </p:nvPr>
        </p:nvGraphicFramePr>
        <p:xfrm>
          <a:off x="599440" y="519606"/>
          <a:ext cx="10901680" cy="6147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7943">
                  <a:extLst>
                    <a:ext uri="{9D8B030D-6E8A-4147-A177-3AD203B41FA5}">
                      <a16:colId xmlns:a16="http://schemas.microsoft.com/office/drawing/2014/main" val="69160343"/>
                    </a:ext>
                  </a:extLst>
                </a:gridCol>
                <a:gridCol w="2716314">
                  <a:extLst>
                    <a:ext uri="{9D8B030D-6E8A-4147-A177-3AD203B41FA5}">
                      <a16:colId xmlns:a16="http://schemas.microsoft.com/office/drawing/2014/main" val="1913630855"/>
                    </a:ext>
                  </a:extLst>
                </a:gridCol>
                <a:gridCol w="2716314">
                  <a:extLst>
                    <a:ext uri="{9D8B030D-6E8A-4147-A177-3AD203B41FA5}">
                      <a16:colId xmlns:a16="http://schemas.microsoft.com/office/drawing/2014/main" val="310772279"/>
                    </a:ext>
                  </a:extLst>
                </a:gridCol>
                <a:gridCol w="2711109">
                  <a:extLst>
                    <a:ext uri="{9D8B030D-6E8A-4147-A177-3AD203B41FA5}">
                      <a16:colId xmlns:a16="http://schemas.microsoft.com/office/drawing/2014/main" val="2326591613"/>
                    </a:ext>
                  </a:extLst>
                </a:gridCol>
              </a:tblGrid>
              <a:tr h="397337">
                <a:tc>
                  <a:txBody>
                    <a:bodyPr/>
                    <a:lstStyle/>
                    <a:p>
                      <a:pPr indent="685800" algn="l">
                        <a:lnSpc>
                          <a:spcPct val="100000"/>
                        </a:lnSpc>
                      </a:pPr>
                      <a:r>
                        <a:rPr lang="ja-JP" sz="1400" u="none" kern="100">
                          <a:effectLst/>
                        </a:rPr>
                        <a:t>機能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1400" u="none" kern="100">
                          <a:effectLst/>
                        </a:rPr>
                        <a:t>環境</a:t>
                      </a:r>
                      <a:endParaRPr lang="ja-JP" sz="14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u="none" kern="100" dirty="0">
                          <a:effectLst/>
                        </a:rPr>
                        <a:t>A:</a:t>
                      </a:r>
                      <a:r>
                        <a:rPr lang="ja-JP" sz="1400" u="none" kern="100">
                          <a:effectLst/>
                        </a:rPr>
                        <a:t>学習意欲を高める</a:t>
                      </a:r>
                      <a:endParaRPr lang="ja-JP" sz="14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u="none" kern="100" dirty="0">
                          <a:effectLst/>
                        </a:rPr>
                        <a:t>B:</a:t>
                      </a:r>
                      <a:r>
                        <a:rPr lang="ja-JP" sz="1400" u="none" kern="100">
                          <a:effectLst/>
                        </a:rPr>
                        <a:t>追究を持続させる</a:t>
                      </a:r>
                      <a:endParaRPr lang="ja-JP" sz="14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u="none" kern="100" dirty="0">
                          <a:effectLst/>
                        </a:rPr>
                        <a:t>C:</a:t>
                      </a:r>
                      <a:r>
                        <a:rPr lang="ja-JP" sz="1400" u="none" kern="100">
                          <a:effectLst/>
                        </a:rPr>
                        <a:t>振り返りを豊かにする</a:t>
                      </a:r>
                      <a:endParaRPr lang="ja-JP" sz="14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/>
                </a:tc>
                <a:extLst>
                  <a:ext uri="{0D108BD9-81ED-4DB2-BD59-A6C34878D82A}">
                    <a16:rowId xmlns:a16="http://schemas.microsoft.com/office/drawing/2014/main" val="3331267135"/>
                  </a:ext>
                </a:extLst>
              </a:tr>
              <a:tr h="2062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ja-JP" sz="1600" u="none" kern="100">
                          <a:effectLst/>
                        </a:rPr>
                        <a:t>１）什器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624840" algn="l">
                        <a:lnSpc>
                          <a:spcPct val="100000"/>
                        </a:lnSpc>
                      </a:pPr>
                      <a:r>
                        <a:rPr lang="en-US" sz="1600" u="none" kern="100">
                          <a:effectLst/>
                        </a:rPr>
                        <a:t> 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624840" algn="l">
                        <a:lnSpc>
                          <a:spcPct val="100000"/>
                        </a:lnSpc>
                      </a:pPr>
                      <a:r>
                        <a:rPr lang="en-US" sz="1600" u="none" kern="100">
                          <a:effectLst/>
                        </a:rPr>
                        <a:t> 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624840" algn="l">
                        <a:lnSpc>
                          <a:spcPct val="100000"/>
                        </a:lnSpc>
                      </a:pPr>
                      <a:r>
                        <a:rPr lang="en-US" sz="1600" u="none" kern="100">
                          <a:effectLst/>
                        </a:rPr>
                        <a:t> 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1221948646"/>
                  </a:ext>
                </a:extLst>
              </a:tr>
              <a:tr h="5861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ja-JP" sz="1600" u="none" kern="100">
                          <a:effectLst/>
                        </a:rPr>
                        <a:t>２）教材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1400" u="none" kern="100">
                          <a:effectLst/>
                        </a:rPr>
                        <a:t>①放送番組を視聴させ歴史学習のイメージを与える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1400" u="none" kern="100">
                          <a:effectLst/>
                        </a:rPr>
                        <a:t>⑩遺物模型に触れさせ，気付きを促す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624840" algn="l">
                        <a:lnSpc>
                          <a:spcPct val="100000"/>
                        </a:lnSpc>
                      </a:pPr>
                      <a:r>
                        <a:rPr lang="en-US" sz="1400" u="none" kern="100" dirty="0">
                          <a:effectLst/>
                        </a:rPr>
                        <a:t> 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1949204156"/>
                  </a:ext>
                </a:extLst>
              </a:tr>
              <a:tr h="6875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ja-JP" sz="1600" u="none" kern="100">
                          <a:effectLst/>
                        </a:rPr>
                        <a:t>３）資料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marL="624840" algn="l">
                        <a:lnSpc>
                          <a:spcPct val="100000"/>
                        </a:lnSpc>
                      </a:pPr>
                      <a:r>
                        <a:rPr lang="en-US" sz="1400" u="none" kern="100" dirty="0">
                          <a:effectLst/>
                        </a:rPr>
                        <a:t> 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1400" u="none" kern="100">
                          <a:effectLst/>
                        </a:rPr>
                        <a:t>⑪地域の文化財の紹介パンフレットを配布し，情報を与える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marL="624840" algn="l">
                        <a:lnSpc>
                          <a:spcPct val="100000"/>
                        </a:lnSpc>
                      </a:pPr>
                      <a:r>
                        <a:rPr lang="en-US" sz="1400" u="none" kern="100">
                          <a:effectLst/>
                        </a:rPr>
                        <a:t> 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3930179846"/>
                  </a:ext>
                </a:extLst>
              </a:tr>
              <a:tr h="2062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ja-JP" sz="1600" u="none" kern="100">
                          <a:effectLst/>
                        </a:rPr>
                        <a:t>４）指示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u="none" kern="100" dirty="0">
                          <a:effectLst/>
                        </a:rPr>
                        <a:t> 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u="none" kern="100">
                          <a:effectLst/>
                        </a:rPr>
                        <a:t> 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u="none" kern="100">
                          <a:effectLst/>
                        </a:rPr>
                        <a:t> 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3584796721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ja-JP" sz="1600" u="none" kern="100">
                          <a:effectLst/>
                        </a:rPr>
                        <a:t>５）掲示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1400" u="none" kern="100">
                          <a:effectLst/>
                        </a:rPr>
                        <a:t>②歴史年表を教室に掲示し，関心を持たせる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u="none" kern="100">
                          <a:effectLst/>
                        </a:rPr>
                        <a:t> 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1400" u="none" kern="100">
                          <a:effectLst/>
                        </a:rPr>
                        <a:t>⑮学習成果を新聞にまとめて掲示する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3278907936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ja-JP" sz="1600" u="none" kern="100">
                          <a:effectLst/>
                        </a:rPr>
                        <a:t>６）メディア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1400" u="none" kern="100">
                          <a:effectLst/>
                        </a:rPr>
                        <a:t>③図書コーナーを教室後方に設置する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1400" u="none" kern="100">
                          <a:effectLst/>
                        </a:rPr>
                        <a:t>⑫</a:t>
                      </a:r>
                      <a:r>
                        <a:rPr lang="ja-JP" altLang="en-US" sz="1400" u="none" kern="100">
                          <a:effectLst/>
                        </a:rPr>
                        <a:t>１人１台の情報端末で情報収集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u="none" kern="100">
                          <a:effectLst/>
                        </a:rPr>
                        <a:t> 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185335763"/>
                  </a:ext>
                </a:extLst>
              </a:tr>
              <a:tr h="2062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ja-JP" sz="1600" u="none" kern="100">
                          <a:effectLst/>
                        </a:rPr>
                        <a:t>７）道具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u="none" kern="100">
                          <a:effectLst/>
                        </a:rPr>
                        <a:t> 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u="none" kern="100">
                          <a:effectLst/>
                        </a:rPr>
                        <a:t> 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u="none" kern="100">
                          <a:effectLst/>
                        </a:rPr>
                        <a:t> 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568236843"/>
                  </a:ext>
                </a:extLst>
              </a:tr>
              <a:tr h="7848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ja-JP" sz="1600" u="none" kern="100">
                          <a:effectLst/>
                        </a:rPr>
                        <a:t>８）場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1400" u="none" kern="100">
                          <a:effectLst/>
                        </a:rPr>
                        <a:t>④学校周辺の史跡を見学する</a:t>
                      </a:r>
                      <a:endParaRPr lang="ja-JP" sz="1600" u="none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1400" u="none" kern="100">
                          <a:effectLst/>
                        </a:rPr>
                        <a:t>⑤校内郷土資料室へ連れて行く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1400" u="none" kern="100">
                          <a:effectLst/>
                        </a:rPr>
                        <a:t>⑬</a:t>
                      </a:r>
                      <a:r>
                        <a:rPr lang="ja-JP" altLang="en-US" sz="1400" u="none" kern="100">
                          <a:effectLst/>
                        </a:rPr>
                        <a:t>端末を持ち帰って家でも取り組めるようにする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u="none" kern="100">
                          <a:effectLst/>
                        </a:rPr>
                        <a:t> 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2772736114"/>
                  </a:ext>
                </a:extLst>
              </a:tr>
              <a:tr h="7848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ja-JP" sz="1600" u="none" kern="100">
                          <a:effectLst/>
                        </a:rPr>
                        <a:t>９）人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1400" u="none" kern="100">
                          <a:effectLst/>
                        </a:rPr>
                        <a:t>⑥地域ボランティアの話を聞く</a:t>
                      </a:r>
                      <a:endParaRPr lang="ja-JP" sz="1600" u="none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1400" u="none" kern="100">
                          <a:effectLst/>
                        </a:rPr>
                        <a:t>⑦博物館の出前講座を利用する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u="none" kern="100" dirty="0">
                          <a:effectLst/>
                        </a:rPr>
                        <a:t> 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1400" u="none" kern="100">
                          <a:effectLst/>
                        </a:rPr>
                        <a:t>⑯授業参観で調べたことを発表する</a:t>
                      </a:r>
                      <a:endParaRPr lang="ja-JP" sz="1600" u="none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u="none" kern="100" dirty="0">
                          <a:effectLst/>
                        </a:rPr>
                        <a:t> 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33612314"/>
                  </a:ext>
                </a:extLst>
              </a:tr>
              <a:tr h="6875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u="none" kern="100">
                          <a:effectLst/>
                        </a:rPr>
                        <a:t>10</a:t>
                      </a:r>
                      <a:r>
                        <a:rPr lang="ja-JP" sz="1600" u="none" kern="100">
                          <a:effectLst/>
                        </a:rPr>
                        <a:t>）時間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1400" u="none" kern="100">
                          <a:effectLst/>
                        </a:rPr>
                        <a:t>⑧単元の配当時間を調整する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1400" u="none" kern="100">
                          <a:effectLst/>
                        </a:rPr>
                        <a:t>⑭学級便り等で親子での見学や参考になるウェブサイトを紹介する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u="none" kern="100" dirty="0">
                          <a:effectLst/>
                        </a:rPr>
                        <a:t> 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1224109503"/>
                  </a:ext>
                </a:extLst>
              </a:tr>
              <a:tr h="41253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u="none" kern="100">
                          <a:effectLst/>
                        </a:rPr>
                        <a:t>11</a:t>
                      </a:r>
                      <a:r>
                        <a:rPr lang="ja-JP" sz="1600" u="none" kern="100">
                          <a:effectLst/>
                        </a:rPr>
                        <a:t>）カリキュラム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ja-JP" sz="1400" u="none" kern="100">
                          <a:effectLst/>
                        </a:rPr>
                        <a:t>⑨総合的な学習の時間と関連づける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400" u="none" kern="100">
                        <a:solidFill>
                          <a:srgbClr val="000000"/>
                        </a:solidFill>
                        <a:effectLst/>
                        <a:latin typeface="ＭＳ 明朝" panose="02020609040205080304" pitchFamily="49" charset="-128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u="none" kern="100" dirty="0">
                          <a:effectLst/>
                        </a:rPr>
                        <a:t> </a:t>
                      </a:r>
                      <a:endParaRPr lang="ja-JP" sz="1600" u="none" kern="100">
                        <a:effectLst/>
                        <a:latin typeface="Century" panose="020406040505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1341816471"/>
                  </a:ext>
                </a:extLst>
              </a:tr>
            </a:tbl>
          </a:graphicData>
        </a:graphic>
      </p:graphicFrame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074AF69B-3DDB-28CF-72C4-383FD725FE6E}"/>
              </a:ext>
            </a:extLst>
          </p:cNvPr>
          <p:cNvCxnSpPr>
            <a:cxnSpLocks/>
          </p:cNvCxnSpPr>
          <p:nvPr/>
        </p:nvCxnSpPr>
        <p:spPr>
          <a:xfrm>
            <a:off x="6096000" y="6461760"/>
            <a:ext cx="54051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832</Words>
  <Application>Microsoft Macintosh PowerPoint</Application>
  <PresentationFormat>ワイド画面</PresentationFormat>
  <Paragraphs>119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MS Gothic</vt:lpstr>
      <vt:lpstr>ＭＳ 明朝</vt:lpstr>
      <vt:lpstr>游ゴシック</vt:lpstr>
      <vt:lpstr>游ゴシック Light</vt:lpstr>
      <vt:lpstr>Arial</vt:lpstr>
      <vt:lpstr>Century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表5-3 学習環境のアイデア(p.68)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忠 稲垣</dc:creator>
  <cp:lastModifiedBy>忠 稲垣</cp:lastModifiedBy>
  <cp:revision>6</cp:revision>
  <dcterms:created xsi:type="dcterms:W3CDTF">2018-11-17T13:40:46Z</dcterms:created>
  <dcterms:modified xsi:type="dcterms:W3CDTF">2023-08-02T11:21:53Z</dcterms:modified>
</cp:coreProperties>
</file>