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3" autoAdjust="0"/>
    <p:restoredTop sz="86341" autoAdjust="0"/>
  </p:normalViewPr>
  <p:slideViewPr>
    <p:cSldViewPr snapToGrid="0" snapToObjects="1">
      <p:cViewPr>
        <p:scale>
          <a:sx n="68" d="100"/>
          <a:sy n="68" d="100"/>
        </p:scale>
        <p:origin x="744" y="6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DE5226-1C8A-8D45-B849-AE21BBDA478B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5F97CB60-0694-444B-BB1C-2762CEED0191}">
      <dgm:prSet phldrT="[テキスト]" custT="1"/>
      <dgm:spPr/>
      <dgm:t>
        <a:bodyPr/>
        <a:lstStyle/>
        <a:p>
          <a:r>
            <a:rPr kumimoji="1" lang="ja-JP" altLang="en-US" sz="2000" dirty="0" smtClean="0"/>
            <a:t>分析</a:t>
          </a:r>
        </a:p>
        <a:p>
          <a:r>
            <a:rPr kumimoji="1" lang="en-US" altLang="ja-JP" sz="1500" dirty="0" smtClean="0"/>
            <a:t>Analysis</a:t>
          </a:r>
          <a:endParaRPr kumimoji="1" lang="ja-JP" altLang="en-US" sz="1500" dirty="0"/>
        </a:p>
      </dgm:t>
    </dgm:pt>
    <dgm:pt modelId="{78CB552E-EA83-D846-9959-82A12D45E61F}" type="parTrans" cxnId="{E66048D8-C85C-2F49-BF01-718244B27E09}">
      <dgm:prSet/>
      <dgm:spPr/>
      <dgm:t>
        <a:bodyPr/>
        <a:lstStyle/>
        <a:p>
          <a:endParaRPr kumimoji="1" lang="ja-JP" altLang="en-US" sz="1500"/>
        </a:p>
      </dgm:t>
    </dgm:pt>
    <dgm:pt modelId="{C485D72A-69FB-E047-AF9E-83E229D96894}" type="sibTrans" cxnId="{E66048D8-C85C-2F49-BF01-718244B27E09}">
      <dgm:prSet custT="1"/>
      <dgm:spPr/>
      <dgm:t>
        <a:bodyPr/>
        <a:lstStyle/>
        <a:p>
          <a:endParaRPr kumimoji="1" lang="ja-JP" altLang="en-US" sz="1500"/>
        </a:p>
      </dgm:t>
    </dgm:pt>
    <dgm:pt modelId="{143A5D7D-C5BF-2045-B1E9-5854217807CC}">
      <dgm:prSet phldrT="[テキスト]" custT="1"/>
      <dgm:spPr/>
      <dgm:t>
        <a:bodyPr/>
        <a:lstStyle/>
        <a:p>
          <a:r>
            <a:rPr kumimoji="1" lang="ja-JP" altLang="en-US" sz="2000" dirty="0" smtClean="0"/>
            <a:t>設計</a:t>
          </a:r>
        </a:p>
        <a:p>
          <a:r>
            <a:rPr kumimoji="1" lang="en-US" altLang="ja-JP" sz="1500" dirty="0" smtClean="0"/>
            <a:t>Design</a:t>
          </a:r>
          <a:endParaRPr kumimoji="1" lang="ja-JP" altLang="en-US" sz="1500" dirty="0"/>
        </a:p>
      </dgm:t>
    </dgm:pt>
    <dgm:pt modelId="{E404D3C4-911E-8346-9869-6FCB0CB9DBC7}" type="parTrans" cxnId="{13EB6747-59A6-0E44-A18F-E31A55DB18F8}">
      <dgm:prSet/>
      <dgm:spPr/>
      <dgm:t>
        <a:bodyPr/>
        <a:lstStyle/>
        <a:p>
          <a:endParaRPr kumimoji="1" lang="ja-JP" altLang="en-US" sz="1500"/>
        </a:p>
      </dgm:t>
    </dgm:pt>
    <dgm:pt modelId="{8735A75D-565D-764F-8BEE-F06E38B03C13}" type="sibTrans" cxnId="{13EB6747-59A6-0E44-A18F-E31A55DB18F8}">
      <dgm:prSet custT="1"/>
      <dgm:spPr/>
      <dgm:t>
        <a:bodyPr/>
        <a:lstStyle/>
        <a:p>
          <a:endParaRPr kumimoji="1" lang="ja-JP" altLang="en-US" sz="1500"/>
        </a:p>
      </dgm:t>
    </dgm:pt>
    <dgm:pt modelId="{01201758-39E1-5349-9DC8-52F4C92B17A1}">
      <dgm:prSet phldrT="[テキスト]" custT="1"/>
      <dgm:spPr/>
      <dgm:t>
        <a:bodyPr/>
        <a:lstStyle/>
        <a:p>
          <a:r>
            <a:rPr kumimoji="1" lang="ja-JP" altLang="en-US" sz="2000" dirty="0" smtClean="0"/>
            <a:t>開発</a:t>
          </a:r>
          <a:endParaRPr kumimoji="1" lang="en-US" altLang="ja-JP" sz="2000" dirty="0" smtClean="0"/>
        </a:p>
        <a:p>
          <a:r>
            <a:rPr kumimoji="1" lang="en-US" altLang="ja-JP" sz="1500" dirty="0" smtClean="0"/>
            <a:t>Development</a:t>
          </a:r>
          <a:endParaRPr kumimoji="1" lang="ja-JP" altLang="en-US" sz="1500" dirty="0"/>
        </a:p>
      </dgm:t>
    </dgm:pt>
    <dgm:pt modelId="{D8905A8A-5BB3-D947-B811-E719103B0DF5}" type="parTrans" cxnId="{19278100-3078-B14D-88B5-12326F70639B}">
      <dgm:prSet/>
      <dgm:spPr/>
      <dgm:t>
        <a:bodyPr/>
        <a:lstStyle/>
        <a:p>
          <a:endParaRPr kumimoji="1" lang="ja-JP" altLang="en-US" sz="1500"/>
        </a:p>
      </dgm:t>
    </dgm:pt>
    <dgm:pt modelId="{919E35FB-9468-4546-AC21-1E1CA1688929}" type="sibTrans" cxnId="{19278100-3078-B14D-88B5-12326F70639B}">
      <dgm:prSet custT="1"/>
      <dgm:spPr/>
      <dgm:t>
        <a:bodyPr/>
        <a:lstStyle/>
        <a:p>
          <a:endParaRPr kumimoji="1" lang="ja-JP" altLang="en-US" sz="1500"/>
        </a:p>
      </dgm:t>
    </dgm:pt>
    <dgm:pt modelId="{050E3842-7E9D-BE4F-BAA0-615EC494F016}">
      <dgm:prSet phldrT="[テキスト]" custT="1"/>
      <dgm:spPr/>
      <dgm:t>
        <a:bodyPr/>
        <a:lstStyle/>
        <a:p>
          <a:r>
            <a:rPr kumimoji="1" lang="ja-JP" altLang="en-US" sz="2000" dirty="0" smtClean="0"/>
            <a:t>実施</a:t>
          </a:r>
          <a:r>
            <a:rPr kumimoji="1" lang="en-US" altLang="ja-JP" sz="1500" dirty="0" smtClean="0"/>
            <a:t/>
          </a:r>
          <a:br>
            <a:rPr kumimoji="1" lang="en-US" altLang="ja-JP" sz="1500" dirty="0" smtClean="0"/>
          </a:br>
          <a:r>
            <a:rPr kumimoji="1" lang="en-US" altLang="ja-JP" sz="1500" dirty="0" smtClean="0"/>
            <a:t>Implement</a:t>
          </a:r>
          <a:endParaRPr kumimoji="1" lang="ja-JP" altLang="en-US" sz="1500" dirty="0"/>
        </a:p>
      </dgm:t>
    </dgm:pt>
    <dgm:pt modelId="{DB06CB7C-3D84-994A-A227-E423AB1FF4A3}" type="parTrans" cxnId="{1B47D3ED-D03A-2741-9335-8F25F0F81834}">
      <dgm:prSet/>
      <dgm:spPr/>
      <dgm:t>
        <a:bodyPr/>
        <a:lstStyle/>
        <a:p>
          <a:endParaRPr kumimoji="1" lang="ja-JP" altLang="en-US" sz="1500"/>
        </a:p>
      </dgm:t>
    </dgm:pt>
    <dgm:pt modelId="{57DB1EDE-0687-DA43-BB4D-C7143537C413}" type="sibTrans" cxnId="{1B47D3ED-D03A-2741-9335-8F25F0F81834}">
      <dgm:prSet custT="1"/>
      <dgm:spPr/>
      <dgm:t>
        <a:bodyPr/>
        <a:lstStyle/>
        <a:p>
          <a:endParaRPr kumimoji="1" lang="ja-JP" altLang="en-US" sz="1500"/>
        </a:p>
      </dgm:t>
    </dgm:pt>
    <dgm:pt modelId="{BC78AC61-6FF9-7649-9955-0EA42E0BD896}">
      <dgm:prSet phldrT="[テキスト]" custT="1"/>
      <dgm:spPr/>
      <dgm:t>
        <a:bodyPr/>
        <a:lstStyle/>
        <a:p>
          <a:r>
            <a:rPr kumimoji="1" lang="ja-JP" altLang="en-US" sz="2000" dirty="0" smtClean="0"/>
            <a:t>評価</a:t>
          </a:r>
          <a:r>
            <a:rPr kumimoji="1" lang="en-US" altLang="ja-JP" sz="1500" dirty="0" smtClean="0"/>
            <a:t/>
          </a:r>
          <a:br>
            <a:rPr kumimoji="1" lang="en-US" altLang="ja-JP" sz="1500" dirty="0" smtClean="0"/>
          </a:br>
          <a:r>
            <a:rPr kumimoji="1" lang="en-US" altLang="ja-JP" sz="1500" dirty="0" smtClean="0"/>
            <a:t>Evaluation</a:t>
          </a:r>
          <a:endParaRPr kumimoji="1" lang="ja-JP" altLang="en-US" sz="1500" dirty="0"/>
        </a:p>
      </dgm:t>
    </dgm:pt>
    <dgm:pt modelId="{AA906C48-8731-4642-9711-B8A4B91BAA52}" type="parTrans" cxnId="{6AFEBF36-1B2F-8A4B-B7C2-F34C82717871}">
      <dgm:prSet/>
      <dgm:spPr/>
      <dgm:t>
        <a:bodyPr/>
        <a:lstStyle/>
        <a:p>
          <a:endParaRPr kumimoji="1" lang="ja-JP" altLang="en-US" sz="1500"/>
        </a:p>
      </dgm:t>
    </dgm:pt>
    <dgm:pt modelId="{1C590F55-641E-924C-969F-EDC3DB60FEA4}" type="sibTrans" cxnId="{6AFEBF36-1B2F-8A4B-B7C2-F34C82717871}">
      <dgm:prSet/>
      <dgm:spPr/>
      <dgm:t>
        <a:bodyPr/>
        <a:lstStyle/>
        <a:p>
          <a:endParaRPr kumimoji="1" lang="ja-JP" altLang="en-US" sz="1500"/>
        </a:p>
      </dgm:t>
    </dgm:pt>
    <dgm:pt modelId="{85CF1DD9-F75F-D44E-B835-60A87EE8AF45}" type="pres">
      <dgm:prSet presAssocID="{05DE5226-1C8A-8D45-B849-AE21BBDA478B}" presName="Name0" presStyleCnt="0">
        <dgm:presLayoutVars>
          <dgm:dir/>
          <dgm:resizeHandles val="exact"/>
        </dgm:presLayoutVars>
      </dgm:prSet>
      <dgm:spPr/>
    </dgm:pt>
    <dgm:pt modelId="{96085038-5785-0446-82D4-BC7E5819F4C3}" type="pres">
      <dgm:prSet presAssocID="{5F97CB60-0694-444B-BB1C-2762CEED019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3BBE883-597C-8446-BD94-98185440F39D}" type="pres">
      <dgm:prSet presAssocID="{C485D72A-69FB-E047-AF9E-83E229D96894}" presName="sibTrans" presStyleLbl="sibTrans2D1" presStyleIdx="0" presStyleCnt="4"/>
      <dgm:spPr/>
      <dgm:t>
        <a:bodyPr/>
        <a:lstStyle/>
        <a:p>
          <a:endParaRPr kumimoji="1" lang="ja-JP" altLang="en-US"/>
        </a:p>
      </dgm:t>
    </dgm:pt>
    <dgm:pt modelId="{7592A3AE-6823-DD4A-BAC7-41FB763F3DDC}" type="pres">
      <dgm:prSet presAssocID="{C485D72A-69FB-E047-AF9E-83E229D96894}" presName="connectorText" presStyleLbl="sibTrans2D1" presStyleIdx="0" presStyleCnt="4"/>
      <dgm:spPr/>
      <dgm:t>
        <a:bodyPr/>
        <a:lstStyle/>
        <a:p>
          <a:endParaRPr kumimoji="1" lang="ja-JP" altLang="en-US"/>
        </a:p>
      </dgm:t>
    </dgm:pt>
    <dgm:pt modelId="{01944C34-1C1F-2945-9EBB-68FFD100253F}" type="pres">
      <dgm:prSet presAssocID="{143A5D7D-C5BF-2045-B1E9-5854217807C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2DC8916-B49E-F442-AD4B-D319C5E5249E}" type="pres">
      <dgm:prSet presAssocID="{8735A75D-565D-764F-8BEE-F06E38B03C13}" presName="sibTrans" presStyleLbl="sibTrans2D1" presStyleIdx="1" presStyleCnt="4"/>
      <dgm:spPr/>
      <dgm:t>
        <a:bodyPr/>
        <a:lstStyle/>
        <a:p>
          <a:endParaRPr kumimoji="1" lang="ja-JP" altLang="en-US"/>
        </a:p>
      </dgm:t>
    </dgm:pt>
    <dgm:pt modelId="{DEA7ADF4-DD2C-2E48-A79D-EA42E35FA365}" type="pres">
      <dgm:prSet presAssocID="{8735A75D-565D-764F-8BEE-F06E38B03C13}" presName="connectorText" presStyleLbl="sibTrans2D1" presStyleIdx="1" presStyleCnt="4"/>
      <dgm:spPr/>
      <dgm:t>
        <a:bodyPr/>
        <a:lstStyle/>
        <a:p>
          <a:endParaRPr kumimoji="1" lang="ja-JP" altLang="en-US"/>
        </a:p>
      </dgm:t>
    </dgm:pt>
    <dgm:pt modelId="{67E37932-0A18-0A49-927D-F80BEB0D40E5}" type="pres">
      <dgm:prSet presAssocID="{01201758-39E1-5349-9DC8-52F4C92B17A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BB6C69E-E950-FF42-AC48-39EF573F1761}" type="pres">
      <dgm:prSet presAssocID="{919E35FB-9468-4546-AC21-1E1CA1688929}" presName="sibTrans" presStyleLbl="sibTrans2D1" presStyleIdx="2" presStyleCnt="4"/>
      <dgm:spPr/>
      <dgm:t>
        <a:bodyPr/>
        <a:lstStyle/>
        <a:p>
          <a:endParaRPr kumimoji="1" lang="ja-JP" altLang="en-US"/>
        </a:p>
      </dgm:t>
    </dgm:pt>
    <dgm:pt modelId="{E90E6AE9-5CD8-C542-9775-35942AFCD692}" type="pres">
      <dgm:prSet presAssocID="{919E35FB-9468-4546-AC21-1E1CA1688929}" presName="connectorText" presStyleLbl="sibTrans2D1" presStyleIdx="2" presStyleCnt="4"/>
      <dgm:spPr/>
      <dgm:t>
        <a:bodyPr/>
        <a:lstStyle/>
        <a:p>
          <a:endParaRPr kumimoji="1" lang="ja-JP" altLang="en-US"/>
        </a:p>
      </dgm:t>
    </dgm:pt>
    <dgm:pt modelId="{05E6839C-1B2B-004B-B04D-337558CD4F0F}" type="pres">
      <dgm:prSet presAssocID="{050E3842-7E9D-BE4F-BAA0-615EC494F01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76D02DB-65F8-D749-9DA0-B39E766B4551}" type="pres">
      <dgm:prSet presAssocID="{57DB1EDE-0687-DA43-BB4D-C7143537C413}" presName="sibTrans" presStyleLbl="sibTrans2D1" presStyleIdx="3" presStyleCnt="4"/>
      <dgm:spPr/>
      <dgm:t>
        <a:bodyPr/>
        <a:lstStyle/>
        <a:p>
          <a:endParaRPr kumimoji="1" lang="ja-JP" altLang="en-US"/>
        </a:p>
      </dgm:t>
    </dgm:pt>
    <dgm:pt modelId="{33FAD064-3655-2B48-9B1D-B4CF672E7AA3}" type="pres">
      <dgm:prSet presAssocID="{57DB1EDE-0687-DA43-BB4D-C7143537C413}" presName="connectorText" presStyleLbl="sibTrans2D1" presStyleIdx="3" presStyleCnt="4"/>
      <dgm:spPr/>
      <dgm:t>
        <a:bodyPr/>
        <a:lstStyle/>
        <a:p>
          <a:endParaRPr kumimoji="1" lang="ja-JP" altLang="en-US"/>
        </a:p>
      </dgm:t>
    </dgm:pt>
    <dgm:pt modelId="{72283230-3397-8545-B072-CB85392A4E2E}" type="pres">
      <dgm:prSet presAssocID="{BC78AC61-6FF9-7649-9955-0EA42E0BD89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7EAC595-DE8D-D44E-AB71-6AE4E6C441A4}" type="presOf" srcId="{57DB1EDE-0687-DA43-BB4D-C7143537C413}" destId="{E76D02DB-65F8-D749-9DA0-B39E766B4551}" srcOrd="0" destOrd="0" presId="urn:microsoft.com/office/officeart/2005/8/layout/process1"/>
    <dgm:cxn modelId="{F2A3C052-2CBF-6B44-8C77-CBF70DEC7F0C}" type="presOf" srcId="{143A5D7D-C5BF-2045-B1E9-5854217807CC}" destId="{01944C34-1C1F-2945-9EBB-68FFD100253F}" srcOrd="0" destOrd="0" presId="urn:microsoft.com/office/officeart/2005/8/layout/process1"/>
    <dgm:cxn modelId="{276ED5B0-84B6-0641-AD3B-4AA3640E8D81}" type="presOf" srcId="{57DB1EDE-0687-DA43-BB4D-C7143537C413}" destId="{33FAD064-3655-2B48-9B1D-B4CF672E7AA3}" srcOrd="1" destOrd="0" presId="urn:microsoft.com/office/officeart/2005/8/layout/process1"/>
    <dgm:cxn modelId="{DDB29114-A338-2B44-A863-615E5E7DFB6D}" type="presOf" srcId="{01201758-39E1-5349-9DC8-52F4C92B17A1}" destId="{67E37932-0A18-0A49-927D-F80BEB0D40E5}" srcOrd="0" destOrd="0" presId="urn:microsoft.com/office/officeart/2005/8/layout/process1"/>
    <dgm:cxn modelId="{AB6A45E5-F940-FA4C-AE74-98D67699C53A}" type="presOf" srcId="{C485D72A-69FB-E047-AF9E-83E229D96894}" destId="{7592A3AE-6823-DD4A-BAC7-41FB763F3DDC}" srcOrd="1" destOrd="0" presId="urn:microsoft.com/office/officeart/2005/8/layout/process1"/>
    <dgm:cxn modelId="{13EB6747-59A6-0E44-A18F-E31A55DB18F8}" srcId="{05DE5226-1C8A-8D45-B849-AE21BBDA478B}" destId="{143A5D7D-C5BF-2045-B1E9-5854217807CC}" srcOrd="1" destOrd="0" parTransId="{E404D3C4-911E-8346-9869-6FCB0CB9DBC7}" sibTransId="{8735A75D-565D-764F-8BEE-F06E38B03C13}"/>
    <dgm:cxn modelId="{B176C464-6D8A-ED4C-9119-B98F699869FD}" type="presOf" srcId="{C485D72A-69FB-E047-AF9E-83E229D96894}" destId="{E3BBE883-597C-8446-BD94-98185440F39D}" srcOrd="0" destOrd="0" presId="urn:microsoft.com/office/officeart/2005/8/layout/process1"/>
    <dgm:cxn modelId="{6AFEBF36-1B2F-8A4B-B7C2-F34C82717871}" srcId="{05DE5226-1C8A-8D45-B849-AE21BBDA478B}" destId="{BC78AC61-6FF9-7649-9955-0EA42E0BD896}" srcOrd="4" destOrd="0" parTransId="{AA906C48-8731-4642-9711-B8A4B91BAA52}" sibTransId="{1C590F55-641E-924C-969F-EDC3DB60FEA4}"/>
    <dgm:cxn modelId="{1B47D3ED-D03A-2741-9335-8F25F0F81834}" srcId="{05DE5226-1C8A-8D45-B849-AE21BBDA478B}" destId="{050E3842-7E9D-BE4F-BAA0-615EC494F016}" srcOrd="3" destOrd="0" parTransId="{DB06CB7C-3D84-994A-A227-E423AB1FF4A3}" sibTransId="{57DB1EDE-0687-DA43-BB4D-C7143537C413}"/>
    <dgm:cxn modelId="{2ED5206F-AF20-A242-9156-C8BFE3C7A257}" type="presOf" srcId="{8735A75D-565D-764F-8BEE-F06E38B03C13}" destId="{DEA7ADF4-DD2C-2E48-A79D-EA42E35FA365}" srcOrd="1" destOrd="0" presId="urn:microsoft.com/office/officeart/2005/8/layout/process1"/>
    <dgm:cxn modelId="{BD3CF38E-2329-4541-824B-C5D71D7091E8}" type="presOf" srcId="{050E3842-7E9D-BE4F-BAA0-615EC494F016}" destId="{05E6839C-1B2B-004B-B04D-337558CD4F0F}" srcOrd="0" destOrd="0" presId="urn:microsoft.com/office/officeart/2005/8/layout/process1"/>
    <dgm:cxn modelId="{4A4A88C8-AE4D-AD4E-8A4B-1E59DD91A7DC}" type="presOf" srcId="{5F97CB60-0694-444B-BB1C-2762CEED0191}" destId="{96085038-5785-0446-82D4-BC7E5819F4C3}" srcOrd="0" destOrd="0" presId="urn:microsoft.com/office/officeart/2005/8/layout/process1"/>
    <dgm:cxn modelId="{1EC6F50C-6778-B244-BF99-C47F4E1C1209}" type="presOf" srcId="{919E35FB-9468-4546-AC21-1E1CA1688929}" destId="{CBB6C69E-E950-FF42-AC48-39EF573F1761}" srcOrd="0" destOrd="0" presId="urn:microsoft.com/office/officeart/2005/8/layout/process1"/>
    <dgm:cxn modelId="{E66048D8-C85C-2F49-BF01-718244B27E09}" srcId="{05DE5226-1C8A-8D45-B849-AE21BBDA478B}" destId="{5F97CB60-0694-444B-BB1C-2762CEED0191}" srcOrd="0" destOrd="0" parTransId="{78CB552E-EA83-D846-9959-82A12D45E61F}" sibTransId="{C485D72A-69FB-E047-AF9E-83E229D96894}"/>
    <dgm:cxn modelId="{D0F5503F-6C58-EF49-AA45-AD38C34A9258}" type="presOf" srcId="{8735A75D-565D-764F-8BEE-F06E38B03C13}" destId="{02DC8916-B49E-F442-AD4B-D319C5E5249E}" srcOrd="0" destOrd="0" presId="urn:microsoft.com/office/officeart/2005/8/layout/process1"/>
    <dgm:cxn modelId="{2A0DDC73-814C-064B-A6C8-2D6C38D8B47F}" type="presOf" srcId="{919E35FB-9468-4546-AC21-1E1CA1688929}" destId="{E90E6AE9-5CD8-C542-9775-35942AFCD692}" srcOrd="1" destOrd="0" presId="urn:microsoft.com/office/officeart/2005/8/layout/process1"/>
    <dgm:cxn modelId="{E3FC3689-FA97-5E49-821C-9D22030E3814}" type="presOf" srcId="{BC78AC61-6FF9-7649-9955-0EA42E0BD896}" destId="{72283230-3397-8545-B072-CB85392A4E2E}" srcOrd="0" destOrd="0" presId="urn:microsoft.com/office/officeart/2005/8/layout/process1"/>
    <dgm:cxn modelId="{A53DF30A-C8EF-D64B-8395-50765A2259C0}" type="presOf" srcId="{05DE5226-1C8A-8D45-B849-AE21BBDA478B}" destId="{85CF1DD9-F75F-D44E-B835-60A87EE8AF45}" srcOrd="0" destOrd="0" presId="urn:microsoft.com/office/officeart/2005/8/layout/process1"/>
    <dgm:cxn modelId="{19278100-3078-B14D-88B5-12326F70639B}" srcId="{05DE5226-1C8A-8D45-B849-AE21BBDA478B}" destId="{01201758-39E1-5349-9DC8-52F4C92B17A1}" srcOrd="2" destOrd="0" parTransId="{D8905A8A-5BB3-D947-B811-E719103B0DF5}" sibTransId="{919E35FB-9468-4546-AC21-1E1CA1688929}"/>
    <dgm:cxn modelId="{AF811FFC-3E42-C540-8471-E4F500A0D7D2}" type="presParOf" srcId="{85CF1DD9-F75F-D44E-B835-60A87EE8AF45}" destId="{96085038-5785-0446-82D4-BC7E5819F4C3}" srcOrd="0" destOrd="0" presId="urn:microsoft.com/office/officeart/2005/8/layout/process1"/>
    <dgm:cxn modelId="{FF9D6CAD-4A75-6C48-ABBD-9AC3688DBA09}" type="presParOf" srcId="{85CF1DD9-F75F-D44E-B835-60A87EE8AF45}" destId="{E3BBE883-597C-8446-BD94-98185440F39D}" srcOrd="1" destOrd="0" presId="urn:microsoft.com/office/officeart/2005/8/layout/process1"/>
    <dgm:cxn modelId="{9AABD599-5FC7-4E47-BBA8-A8C6E1D13669}" type="presParOf" srcId="{E3BBE883-597C-8446-BD94-98185440F39D}" destId="{7592A3AE-6823-DD4A-BAC7-41FB763F3DDC}" srcOrd="0" destOrd="0" presId="urn:microsoft.com/office/officeart/2005/8/layout/process1"/>
    <dgm:cxn modelId="{2DFD0A8C-EC9F-2245-B22D-E36D76FC9C65}" type="presParOf" srcId="{85CF1DD9-F75F-D44E-B835-60A87EE8AF45}" destId="{01944C34-1C1F-2945-9EBB-68FFD100253F}" srcOrd="2" destOrd="0" presId="urn:microsoft.com/office/officeart/2005/8/layout/process1"/>
    <dgm:cxn modelId="{5A6AB030-9C59-5942-A4C5-51384DA8A9E4}" type="presParOf" srcId="{85CF1DD9-F75F-D44E-B835-60A87EE8AF45}" destId="{02DC8916-B49E-F442-AD4B-D319C5E5249E}" srcOrd="3" destOrd="0" presId="urn:microsoft.com/office/officeart/2005/8/layout/process1"/>
    <dgm:cxn modelId="{D52D4E9C-F6A1-CD44-B10C-8B418853FF0A}" type="presParOf" srcId="{02DC8916-B49E-F442-AD4B-D319C5E5249E}" destId="{DEA7ADF4-DD2C-2E48-A79D-EA42E35FA365}" srcOrd="0" destOrd="0" presId="urn:microsoft.com/office/officeart/2005/8/layout/process1"/>
    <dgm:cxn modelId="{FE8B859B-62C7-8B40-9915-2C13981FA1E5}" type="presParOf" srcId="{85CF1DD9-F75F-D44E-B835-60A87EE8AF45}" destId="{67E37932-0A18-0A49-927D-F80BEB0D40E5}" srcOrd="4" destOrd="0" presId="urn:microsoft.com/office/officeart/2005/8/layout/process1"/>
    <dgm:cxn modelId="{AC6DED2F-2C5C-B944-9F06-9CBD10F1982F}" type="presParOf" srcId="{85CF1DD9-F75F-D44E-B835-60A87EE8AF45}" destId="{CBB6C69E-E950-FF42-AC48-39EF573F1761}" srcOrd="5" destOrd="0" presId="urn:microsoft.com/office/officeart/2005/8/layout/process1"/>
    <dgm:cxn modelId="{D5D03B79-B1D3-4B48-82FD-3BD9E89B7430}" type="presParOf" srcId="{CBB6C69E-E950-FF42-AC48-39EF573F1761}" destId="{E90E6AE9-5CD8-C542-9775-35942AFCD692}" srcOrd="0" destOrd="0" presId="urn:microsoft.com/office/officeart/2005/8/layout/process1"/>
    <dgm:cxn modelId="{BB76D776-6104-4440-B8BF-A87340427386}" type="presParOf" srcId="{85CF1DD9-F75F-D44E-B835-60A87EE8AF45}" destId="{05E6839C-1B2B-004B-B04D-337558CD4F0F}" srcOrd="6" destOrd="0" presId="urn:microsoft.com/office/officeart/2005/8/layout/process1"/>
    <dgm:cxn modelId="{0E17628D-D25B-404D-8580-301157E67C7C}" type="presParOf" srcId="{85CF1DD9-F75F-D44E-B835-60A87EE8AF45}" destId="{E76D02DB-65F8-D749-9DA0-B39E766B4551}" srcOrd="7" destOrd="0" presId="urn:microsoft.com/office/officeart/2005/8/layout/process1"/>
    <dgm:cxn modelId="{17CAFA20-9DE3-9442-9DF7-5CF2E4973D9E}" type="presParOf" srcId="{E76D02DB-65F8-D749-9DA0-B39E766B4551}" destId="{33FAD064-3655-2B48-9B1D-B4CF672E7AA3}" srcOrd="0" destOrd="0" presId="urn:microsoft.com/office/officeart/2005/8/layout/process1"/>
    <dgm:cxn modelId="{E15F51C3-69C3-D04E-82A5-9E6BCB8AD8E0}" type="presParOf" srcId="{85CF1DD9-F75F-D44E-B835-60A87EE8AF45}" destId="{72283230-3397-8545-B072-CB85392A4E2E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85038-5785-0446-82D4-BC7E5819F4C3}">
      <dsp:nvSpPr>
        <dsp:cNvPr id="0" name=""/>
        <dsp:cNvSpPr/>
      </dsp:nvSpPr>
      <dsp:spPr>
        <a:xfrm>
          <a:off x="4411" y="368765"/>
          <a:ext cx="1367624" cy="859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分析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500" kern="1200" dirty="0" smtClean="0"/>
            <a:t>Analysis</a:t>
          </a:r>
          <a:endParaRPr kumimoji="1" lang="ja-JP" altLang="en-US" sz="1500" kern="1200" dirty="0"/>
        </a:p>
      </dsp:txBody>
      <dsp:txXfrm>
        <a:off x="29571" y="393925"/>
        <a:ext cx="1317304" cy="808719"/>
      </dsp:txXfrm>
    </dsp:sp>
    <dsp:sp modelId="{E3BBE883-597C-8446-BD94-98185440F39D}">
      <dsp:nvSpPr>
        <dsp:cNvPr id="0" name=""/>
        <dsp:cNvSpPr/>
      </dsp:nvSpPr>
      <dsp:spPr>
        <a:xfrm>
          <a:off x="1508798" y="628700"/>
          <a:ext cx="289936" cy="3391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500" kern="1200"/>
        </a:p>
      </dsp:txBody>
      <dsp:txXfrm>
        <a:off x="1508798" y="696534"/>
        <a:ext cx="202955" cy="203502"/>
      </dsp:txXfrm>
    </dsp:sp>
    <dsp:sp modelId="{01944C34-1C1F-2945-9EBB-68FFD100253F}">
      <dsp:nvSpPr>
        <dsp:cNvPr id="0" name=""/>
        <dsp:cNvSpPr/>
      </dsp:nvSpPr>
      <dsp:spPr>
        <a:xfrm>
          <a:off x="1919085" y="368765"/>
          <a:ext cx="1367624" cy="859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設計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500" kern="1200" dirty="0" smtClean="0"/>
            <a:t>Design</a:t>
          </a:r>
          <a:endParaRPr kumimoji="1" lang="ja-JP" altLang="en-US" sz="1500" kern="1200" dirty="0"/>
        </a:p>
      </dsp:txBody>
      <dsp:txXfrm>
        <a:off x="1944245" y="393925"/>
        <a:ext cx="1317304" cy="808719"/>
      </dsp:txXfrm>
    </dsp:sp>
    <dsp:sp modelId="{02DC8916-B49E-F442-AD4B-D319C5E5249E}">
      <dsp:nvSpPr>
        <dsp:cNvPr id="0" name=""/>
        <dsp:cNvSpPr/>
      </dsp:nvSpPr>
      <dsp:spPr>
        <a:xfrm>
          <a:off x="3423472" y="628700"/>
          <a:ext cx="289936" cy="3391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500" kern="1200"/>
        </a:p>
      </dsp:txBody>
      <dsp:txXfrm>
        <a:off x="3423472" y="696534"/>
        <a:ext cx="202955" cy="203502"/>
      </dsp:txXfrm>
    </dsp:sp>
    <dsp:sp modelId="{67E37932-0A18-0A49-927D-F80BEB0D40E5}">
      <dsp:nvSpPr>
        <dsp:cNvPr id="0" name=""/>
        <dsp:cNvSpPr/>
      </dsp:nvSpPr>
      <dsp:spPr>
        <a:xfrm>
          <a:off x="3833759" y="368765"/>
          <a:ext cx="1367624" cy="859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開発</a:t>
          </a:r>
          <a:endParaRPr kumimoji="1" lang="en-US" altLang="ja-JP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500" kern="1200" dirty="0" smtClean="0"/>
            <a:t>Development</a:t>
          </a:r>
          <a:endParaRPr kumimoji="1" lang="ja-JP" altLang="en-US" sz="1500" kern="1200" dirty="0"/>
        </a:p>
      </dsp:txBody>
      <dsp:txXfrm>
        <a:off x="3858919" y="393925"/>
        <a:ext cx="1317304" cy="808719"/>
      </dsp:txXfrm>
    </dsp:sp>
    <dsp:sp modelId="{CBB6C69E-E950-FF42-AC48-39EF573F1761}">
      <dsp:nvSpPr>
        <dsp:cNvPr id="0" name=""/>
        <dsp:cNvSpPr/>
      </dsp:nvSpPr>
      <dsp:spPr>
        <a:xfrm>
          <a:off x="5338146" y="628700"/>
          <a:ext cx="289936" cy="3391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500" kern="1200"/>
        </a:p>
      </dsp:txBody>
      <dsp:txXfrm>
        <a:off x="5338146" y="696534"/>
        <a:ext cx="202955" cy="203502"/>
      </dsp:txXfrm>
    </dsp:sp>
    <dsp:sp modelId="{05E6839C-1B2B-004B-B04D-337558CD4F0F}">
      <dsp:nvSpPr>
        <dsp:cNvPr id="0" name=""/>
        <dsp:cNvSpPr/>
      </dsp:nvSpPr>
      <dsp:spPr>
        <a:xfrm>
          <a:off x="5748433" y="368765"/>
          <a:ext cx="1367624" cy="859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実施</a:t>
          </a:r>
          <a:r>
            <a:rPr kumimoji="1" lang="en-US" altLang="ja-JP" sz="1500" kern="1200" dirty="0" smtClean="0"/>
            <a:t/>
          </a:r>
          <a:br>
            <a:rPr kumimoji="1" lang="en-US" altLang="ja-JP" sz="1500" kern="1200" dirty="0" smtClean="0"/>
          </a:br>
          <a:r>
            <a:rPr kumimoji="1" lang="en-US" altLang="ja-JP" sz="1500" kern="1200" dirty="0" smtClean="0"/>
            <a:t>Implement</a:t>
          </a:r>
          <a:endParaRPr kumimoji="1" lang="ja-JP" altLang="en-US" sz="1500" kern="1200" dirty="0"/>
        </a:p>
      </dsp:txBody>
      <dsp:txXfrm>
        <a:off x="5773593" y="393925"/>
        <a:ext cx="1317304" cy="808719"/>
      </dsp:txXfrm>
    </dsp:sp>
    <dsp:sp modelId="{E76D02DB-65F8-D749-9DA0-B39E766B4551}">
      <dsp:nvSpPr>
        <dsp:cNvPr id="0" name=""/>
        <dsp:cNvSpPr/>
      </dsp:nvSpPr>
      <dsp:spPr>
        <a:xfrm>
          <a:off x="7252820" y="628700"/>
          <a:ext cx="289936" cy="3391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500" kern="1200"/>
        </a:p>
      </dsp:txBody>
      <dsp:txXfrm>
        <a:off x="7252820" y="696534"/>
        <a:ext cx="202955" cy="203502"/>
      </dsp:txXfrm>
    </dsp:sp>
    <dsp:sp modelId="{72283230-3397-8545-B072-CB85392A4E2E}">
      <dsp:nvSpPr>
        <dsp:cNvPr id="0" name=""/>
        <dsp:cNvSpPr/>
      </dsp:nvSpPr>
      <dsp:spPr>
        <a:xfrm>
          <a:off x="7663107" y="368765"/>
          <a:ext cx="1367624" cy="859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評価</a:t>
          </a:r>
          <a:r>
            <a:rPr kumimoji="1" lang="en-US" altLang="ja-JP" sz="1500" kern="1200" dirty="0" smtClean="0"/>
            <a:t/>
          </a:r>
          <a:br>
            <a:rPr kumimoji="1" lang="en-US" altLang="ja-JP" sz="1500" kern="1200" dirty="0" smtClean="0"/>
          </a:br>
          <a:r>
            <a:rPr kumimoji="1" lang="en-US" altLang="ja-JP" sz="1500" kern="1200" dirty="0" smtClean="0"/>
            <a:t>Evaluation</a:t>
          </a:r>
          <a:endParaRPr kumimoji="1" lang="ja-JP" altLang="en-US" sz="1500" kern="1200" dirty="0"/>
        </a:p>
      </dsp:txBody>
      <dsp:txXfrm>
        <a:off x="7688267" y="393925"/>
        <a:ext cx="1317304" cy="808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/>
          <p:cNvGraphicFramePr/>
          <p:nvPr/>
        </p:nvGraphicFramePr>
        <p:xfrm>
          <a:off x="90710" y="2032000"/>
          <a:ext cx="9035144" cy="1596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カギ線コネクタ 5"/>
          <p:cNvCxnSpPr/>
          <p:nvPr/>
        </p:nvCxnSpPr>
        <p:spPr>
          <a:xfrm rot="10800000">
            <a:off x="798286" y="3248364"/>
            <a:ext cx="7620000" cy="870068"/>
          </a:xfrm>
          <a:prstGeom prst="bentConnector3">
            <a:avLst>
              <a:gd name="adj1" fmla="val 99762"/>
            </a:avLst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5400000">
            <a:off x="7984046" y="3683399"/>
            <a:ext cx="870071" cy="1588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5400000">
            <a:off x="6097586" y="3683795"/>
            <a:ext cx="869275" cy="1588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rot="5400000">
            <a:off x="4172850" y="3645920"/>
            <a:ext cx="869275" cy="1588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5400000">
            <a:off x="2285997" y="3682208"/>
            <a:ext cx="869275" cy="1588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solid"/>
            <a:round/>
            <a:headEnd type="triangle" w="lg" len="lg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540121" y="4176263"/>
            <a:ext cx="213632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 smtClean="0"/>
              <a:t>必要に応じて改善</a:t>
            </a:r>
            <a:endParaRPr lang="en-US" altLang="ja-JP" sz="2000" dirty="0" smtClean="0"/>
          </a:p>
          <a:p>
            <a:pPr algn="ctr"/>
            <a:r>
              <a:rPr kumimoji="1" lang="en-US" altLang="ja-JP" sz="1500" dirty="0" smtClean="0"/>
              <a:t>Revise as needed</a:t>
            </a:r>
            <a:endParaRPr kumimoji="1" lang="ja-JP" altLang="en-US" sz="150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4621" y="52404"/>
            <a:ext cx="7344672" cy="1470025"/>
          </a:xfrm>
        </p:spPr>
        <p:txBody>
          <a:bodyPr/>
          <a:lstStyle/>
          <a:p>
            <a:r>
              <a:rPr kumimoji="1" lang="ja-JP" altLang="en-US" dirty="0" smtClean="0"/>
              <a:t>図</a:t>
            </a:r>
            <a:r>
              <a:rPr kumimoji="1" lang="en-US" altLang="ja-JP" dirty="0" smtClean="0"/>
              <a:t>1-1</a:t>
            </a:r>
            <a:r>
              <a:rPr kumimoji="1" lang="ja-JP" altLang="en-US" dirty="0" smtClean="0"/>
              <a:t>　</a:t>
            </a:r>
            <a:r>
              <a:rPr kumimoji="1" lang="ja-JP" altLang="en-US" dirty="0" smtClean="0"/>
              <a:t>A</a:t>
            </a:r>
            <a:r>
              <a:rPr kumimoji="1" lang="en-US" altLang="ja-JP" dirty="0" smtClean="0"/>
              <a:t>DDIE</a:t>
            </a:r>
            <a:r>
              <a:rPr kumimoji="1" lang="ja-JP" altLang="en-US" dirty="0" smtClean="0"/>
              <a:t>モデル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表</a:t>
            </a:r>
            <a:r>
              <a:rPr kumimoji="1" lang="en-US" altLang="ja-JP" dirty="0" smtClean="0"/>
              <a:t>1-1</a:t>
            </a:r>
            <a:r>
              <a:rPr kumimoji="1" lang="ja-JP" altLang="en-US" dirty="0" smtClean="0"/>
              <a:t>　学習指導案の項目例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689519"/>
              </p:ext>
            </p:extLst>
          </p:nvPr>
        </p:nvGraphicFramePr>
        <p:xfrm>
          <a:off x="381000" y="1417638"/>
          <a:ext cx="8382000" cy="5276848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785056"/>
                <a:gridCol w="6596944"/>
              </a:tblGrid>
              <a:tr h="868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(a)</a:t>
                      </a:r>
                      <a:r>
                        <a:rPr lang="ja-JP" sz="2400" kern="100">
                          <a:effectLst/>
                        </a:rPr>
                        <a:t>基本情報</a:t>
                      </a:r>
                      <a:endParaRPr lang="ja-JP" sz="2400" kern="100">
                        <a:effectLst/>
                        <a:latin typeface="Century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学年、教科、授業日時、教室、授業者、児童・生徒数など</a:t>
                      </a:r>
                      <a:endParaRPr lang="ja-JP" sz="2400" kern="100" dirty="0">
                        <a:effectLst/>
                        <a:latin typeface="Century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841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(b)</a:t>
                      </a:r>
                      <a:r>
                        <a:rPr lang="ja-JP" sz="2400" kern="100">
                          <a:effectLst/>
                        </a:rPr>
                        <a:t>児童生徒</a:t>
                      </a:r>
                      <a:endParaRPr lang="ja-JP" sz="2400" kern="100">
                        <a:effectLst/>
                        <a:latin typeface="Century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学習する単元に関する児童生徒の理解や学級の様子</a:t>
                      </a:r>
                      <a:endParaRPr lang="ja-JP" sz="2400" kern="100" dirty="0">
                        <a:effectLst/>
                        <a:latin typeface="Century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7132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(c)</a:t>
                      </a:r>
                      <a:r>
                        <a:rPr lang="ja-JP" sz="2400" kern="100">
                          <a:effectLst/>
                        </a:rPr>
                        <a:t>教材</a:t>
                      </a:r>
                      <a:endParaRPr lang="ja-JP" sz="2400" kern="100">
                        <a:effectLst/>
                        <a:latin typeface="Century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本単元の扱う教材の特徴や価値</a:t>
                      </a:r>
                      <a:endParaRPr lang="ja-JP" sz="2400" kern="100">
                        <a:effectLst/>
                        <a:latin typeface="Century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7132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(d)</a:t>
                      </a:r>
                      <a:r>
                        <a:rPr lang="ja-JP" sz="2400" kern="100">
                          <a:effectLst/>
                        </a:rPr>
                        <a:t>指導</a:t>
                      </a:r>
                      <a:endParaRPr lang="ja-JP" sz="2400" kern="100">
                        <a:effectLst/>
                        <a:latin typeface="Century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本単元をどのように指導するのか、留意点</a:t>
                      </a:r>
                      <a:endParaRPr lang="ja-JP" sz="2400" kern="100">
                        <a:effectLst/>
                        <a:latin typeface="Century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7132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(e)</a:t>
                      </a:r>
                      <a:r>
                        <a:rPr lang="ja-JP" sz="2400" kern="100">
                          <a:effectLst/>
                        </a:rPr>
                        <a:t>単元</a:t>
                      </a:r>
                      <a:endParaRPr lang="ja-JP" sz="2400" kern="100">
                        <a:effectLst/>
                        <a:latin typeface="Century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単元の目標、単元構成</a:t>
                      </a:r>
                      <a:endParaRPr lang="ja-JP" sz="2400" kern="100">
                        <a:effectLst/>
                        <a:latin typeface="Century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7132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(f)</a:t>
                      </a:r>
                      <a:r>
                        <a:rPr lang="ja-JP" sz="2400" kern="100">
                          <a:effectLst/>
                        </a:rPr>
                        <a:t>本時</a:t>
                      </a:r>
                      <a:endParaRPr lang="ja-JP" sz="2400" kern="100">
                        <a:effectLst/>
                        <a:latin typeface="Century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本時の目標、授業の流れ</a:t>
                      </a:r>
                      <a:endParaRPr lang="ja-JP" sz="2400" kern="100">
                        <a:effectLst/>
                        <a:latin typeface="Century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7132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(g)</a:t>
                      </a:r>
                      <a:r>
                        <a:rPr lang="ja-JP" sz="2400" kern="100">
                          <a:effectLst/>
                        </a:rPr>
                        <a:t>評価</a:t>
                      </a:r>
                      <a:endParaRPr lang="ja-JP" sz="2400" kern="100">
                        <a:effectLst/>
                        <a:latin typeface="Century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評価基準、評価の方法</a:t>
                      </a:r>
                      <a:endParaRPr lang="ja-JP" sz="2400" kern="100" dirty="0">
                        <a:effectLst/>
                        <a:latin typeface="Century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356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115</Words>
  <Application>Microsoft Macintosh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Calibri</vt:lpstr>
      <vt:lpstr>Century</vt:lpstr>
      <vt:lpstr>ＭＳ Ｐゴシック</vt:lpstr>
      <vt:lpstr>ＭＳ 明朝</vt:lpstr>
      <vt:lpstr>Times New Roman</vt:lpstr>
      <vt:lpstr>Arial</vt:lpstr>
      <vt:lpstr>Office テーマ</vt:lpstr>
      <vt:lpstr>図1-1　ADDIEモデル</vt:lpstr>
      <vt:lpstr>表1-1　学習指導案の項目例</vt:lpstr>
    </vt:vector>
  </TitlesOfParts>
  <Company>TGU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稲垣 忠</dc:creator>
  <cp:lastModifiedBy>稲垣忠</cp:lastModifiedBy>
  <cp:revision>19</cp:revision>
  <dcterms:created xsi:type="dcterms:W3CDTF">2010-04-22T23:52:23Z</dcterms:created>
  <dcterms:modified xsi:type="dcterms:W3CDTF">2015-10-18T00:37:43Z</dcterms:modified>
</cp:coreProperties>
</file>