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  <p:sldId id="301" r:id="rId3"/>
    <p:sldId id="302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41" autoAdjust="0"/>
  </p:normalViewPr>
  <p:slideViewPr>
    <p:cSldViewPr snapToGrid="0" snapToObjects="1">
      <p:cViewPr>
        <p:scale>
          <a:sx n="68" d="100"/>
          <a:sy n="68" d="100"/>
        </p:scale>
        <p:origin x="744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表</a:t>
            </a:r>
            <a:r>
              <a:rPr kumimoji="1" lang="en-US" altLang="ja-JP" sz="3600" dirty="0" smtClean="0"/>
              <a:t>14-1 </a:t>
            </a:r>
            <a:r>
              <a:rPr kumimoji="1" lang="ja-JP" altLang="en-US" sz="3600" dirty="0" smtClean="0"/>
              <a:t>マイクロティーチング</a:t>
            </a:r>
            <a:r>
              <a:rPr kumimoji="1" lang="ja-JP" altLang="en-US" sz="3600" dirty="0" smtClean="0"/>
              <a:t>の評価票</a:t>
            </a:r>
            <a:endParaRPr kumimoji="1" lang="ja-JP" altLang="en-US" sz="3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48597"/>
              </p:ext>
            </p:extLst>
          </p:nvPr>
        </p:nvGraphicFramePr>
        <p:xfrm>
          <a:off x="457200" y="1938544"/>
          <a:ext cx="8229600" cy="388772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406912"/>
                <a:gridCol w="2822688"/>
              </a:tblGrid>
              <a:tr h="786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ゴシック"/>
                          <a:cs typeface="ＭＳ ゴシック"/>
                        </a:rPr>
                        <a:t>項　目</a:t>
                      </a:r>
                      <a:endParaRPr lang="ja-JP" sz="2800" kern="100" dirty="0">
                        <a:solidFill>
                          <a:srgbClr val="000000"/>
                        </a:solidFill>
                        <a:effectLst/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評　価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．授業者の声が聞き取れたか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．授業者の説明・質問がわかりやすかったか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．学習者を見る視線・表情は適切だったか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．授業の内容は理解しやすかったか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</a:t>
                      </a:r>
                      <a:r>
                        <a:rPr lang="ja-JP" sz="2000" kern="100" dirty="0">
                          <a:effectLst/>
                        </a:rPr>
                        <a:t>．教材の提示の仕方が工夫されていたか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</a:t>
                      </a:r>
                      <a:r>
                        <a:rPr lang="ja-JP" sz="2000" kern="100" dirty="0">
                          <a:effectLst/>
                        </a:rPr>
                        <a:t>．授業の展開の仕方が工夫されていたか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5 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5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5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5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5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－</a:t>
                      </a:r>
                      <a:r>
                        <a:rPr lang="en-US" sz="2000" kern="100" dirty="0">
                          <a:effectLst/>
                        </a:rPr>
                        <a:t>5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2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図</a:t>
            </a:r>
            <a:r>
              <a:rPr kumimoji="1" lang="en-US" altLang="ja-JP" sz="3600" dirty="0" smtClean="0"/>
              <a:t>14-1</a:t>
            </a:r>
            <a:r>
              <a:rPr kumimoji="1" lang="ja-JP" altLang="en-US" sz="3600" dirty="0" smtClean="0"/>
              <a:t>ワークショップ</a:t>
            </a:r>
            <a:r>
              <a:rPr kumimoji="1" lang="ja-JP" altLang="en-US" sz="3600" dirty="0" smtClean="0"/>
              <a:t>による事後検討</a:t>
            </a:r>
            <a:endParaRPr kumimoji="1" lang="ja-JP" altLang="en-US" sz="3600" dirty="0"/>
          </a:p>
        </p:txBody>
      </p:sp>
      <p:pic>
        <p:nvPicPr>
          <p:cNvPr id="4" name="コンテンツ プレースホルダー 3" descr="ワークショップ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644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920"/>
            <a:ext cx="8229600" cy="90181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14-2 </a:t>
            </a:r>
            <a:r>
              <a:rPr kumimoji="1" lang="ja-JP" altLang="en-US" dirty="0" smtClean="0"/>
              <a:t>授業カンファレンス</a:t>
            </a:r>
            <a:r>
              <a:rPr kumimoji="1" lang="ja-JP" altLang="en-US" dirty="0" smtClean="0"/>
              <a:t>の進め方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2781" y="1156202"/>
            <a:ext cx="8702791" cy="544036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①</a:t>
            </a:r>
            <a:r>
              <a:rPr lang="ja-JP" altLang="ja-JP" dirty="0"/>
              <a:t>　授業者の決定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②</a:t>
            </a:r>
            <a:r>
              <a:rPr lang="ja-JP" altLang="ja-JP" dirty="0"/>
              <a:t>　教材の研究・授業案の作成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③</a:t>
            </a:r>
            <a:r>
              <a:rPr lang="ja-JP" altLang="ja-JP" dirty="0"/>
              <a:t>　２つの授業の実践・ビデオによる記録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④</a:t>
            </a:r>
            <a:r>
              <a:rPr lang="ja-JP" altLang="ja-JP" dirty="0"/>
              <a:t>　参加者の批評・感想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ja-JP" dirty="0"/>
              <a:t>※⑤　授業者の内的過程</a:t>
            </a:r>
            <a:r>
              <a:rPr lang="ja-JP" altLang="ja-JP"/>
              <a:t>の</a:t>
            </a:r>
            <a:r>
              <a:rPr lang="ja-JP" altLang="ja-JP" smtClean="0"/>
              <a:t>コメント</a:t>
            </a:r>
            <a:endParaRPr lang="ja-JP" altLang="ja-JP" dirty="0"/>
          </a:p>
          <a:p>
            <a:pPr marL="0" indent="0">
              <a:lnSpc>
                <a:spcPct val="140000"/>
              </a:lnSpc>
              <a:buNone/>
            </a:pPr>
            <a:r>
              <a:rPr lang="ja-JP" altLang="ja-JP" dirty="0"/>
              <a:t>※⑥　授業記録（プロトコル）の作成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ja-JP" dirty="0"/>
              <a:t>※⑦　ビデオとプロトコルによる分析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ja-JP" dirty="0"/>
              <a:t>※⑧　子どもの評価やアンケート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⑨</a:t>
            </a:r>
            <a:r>
              <a:rPr lang="ja-JP" altLang="ja-JP" dirty="0"/>
              <a:t>　授業者による④，⑦，⑧へのコメント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ja-JP" altLang="ja-JP" dirty="0"/>
              <a:t>（※については可能ならば取り入れる）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33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113</Words>
  <Application>Microsoft Macintosh PowerPoint</Application>
  <PresentationFormat>画面に合わせる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Calibri</vt:lpstr>
      <vt:lpstr>Century</vt:lpstr>
      <vt:lpstr>ＭＳ Ｐゴシック</vt:lpstr>
      <vt:lpstr>ＭＳ ゴシック</vt:lpstr>
      <vt:lpstr>ＭＳ 明朝</vt:lpstr>
      <vt:lpstr>Times New Roman</vt:lpstr>
      <vt:lpstr>Arial</vt:lpstr>
      <vt:lpstr>Office テーマ</vt:lpstr>
      <vt:lpstr>表14-1 マイクロティーチングの評価票</vt:lpstr>
      <vt:lpstr>図14-1ワークショップによる事後検討</vt:lpstr>
      <vt:lpstr>表14-2 授業カンファレンスの進め方</vt:lpstr>
    </vt:vector>
  </TitlesOfParts>
  <Company>TGU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稲垣 忠</dc:creator>
  <cp:lastModifiedBy>稲垣忠</cp:lastModifiedBy>
  <cp:revision>18</cp:revision>
  <dcterms:created xsi:type="dcterms:W3CDTF">2010-04-22T23:52:23Z</dcterms:created>
  <dcterms:modified xsi:type="dcterms:W3CDTF">2015-10-18T08:36:53Z</dcterms:modified>
</cp:coreProperties>
</file>