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307" r:id="rId2"/>
    <p:sldId id="306" r:id="rId3"/>
    <p:sldId id="309" r:id="rId4"/>
    <p:sldId id="311" r:id="rId5"/>
    <p:sldId id="274" r:id="rId6"/>
    <p:sldId id="270" r:id="rId7"/>
    <p:sldId id="308" r:id="rId8"/>
    <p:sldId id="272" r:id="rId9"/>
    <p:sldId id="273" r:id="rId10"/>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05" autoAdjust="0"/>
    <p:restoredTop sz="95610" autoAdjust="0"/>
  </p:normalViewPr>
  <p:slideViewPr>
    <p:cSldViewPr snapToGrid="0" snapToObjects="1">
      <p:cViewPr>
        <p:scale>
          <a:sx n="122" d="100"/>
          <a:sy n="122" d="100"/>
        </p:scale>
        <p:origin x="144" y="144"/>
      </p:cViewPr>
      <p:guideLst>
        <p:guide orient="horz" pos="2160"/>
        <p:guide pos="2880"/>
      </p:guideLst>
    </p:cSldViewPr>
  </p:slideViewPr>
  <p:outlineViewPr>
    <p:cViewPr>
      <p:scale>
        <a:sx n="33" d="100"/>
        <a:sy n="33" d="100"/>
      </p:scale>
      <p:origin x="0" y="6032"/>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6FE5B8-DC20-C74E-9FC0-00697D9ECAB7}"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kumimoji="1" lang="ja-JP" altLang="en-US"/>
        </a:p>
      </dgm:t>
    </dgm:pt>
    <dgm:pt modelId="{125FECDB-AC4F-074A-897B-0417E1F11547}">
      <dgm:prSet phldrT="[テキスト]">
        <dgm:style>
          <a:lnRef idx="1">
            <a:schemeClr val="accent6"/>
          </a:lnRef>
          <a:fillRef idx="2">
            <a:schemeClr val="accent6"/>
          </a:fillRef>
          <a:effectRef idx="1">
            <a:schemeClr val="accent6"/>
          </a:effectRef>
          <a:fontRef idx="minor">
            <a:schemeClr val="dk1"/>
          </a:fontRef>
        </dgm:style>
      </dgm:prSet>
      <dgm:spPr/>
      <dgm:t>
        <a:bodyPr/>
        <a:lstStyle/>
        <a:p>
          <a:pPr rtl="0"/>
          <a:r>
            <a:rPr kumimoji="1" lang="ja-JP" altLang="en-US" dirty="0" smtClean="0">
              <a:latin typeface="+mj-ea"/>
              <a:ea typeface="+mj-ea"/>
            </a:rPr>
            <a:t>明治の国づくりを進めた人々</a:t>
          </a:r>
          <a:endParaRPr kumimoji="1" lang="ja-JP" altLang="en-US" dirty="0">
            <a:latin typeface="+mj-ea"/>
            <a:ea typeface="+mj-ea"/>
          </a:endParaRPr>
        </a:p>
      </dgm:t>
    </dgm:pt>
    <dgm:pt modelId="{976DA7AF-AEB6-124E-AF29-2B1FFC949A38}" type="parTrans" cxnId="{8F0D83EE-7D9C-2D4E-9947-8C3CC240560F}">
      <dgm:prSet/>
      <dgm:spPr/>
      <dgm:t>
        <a:bodyPr/>
        <a:lstStyle/>
        <a:p>
          <a:endParaRPr kumimoji="1" lang="ja-JP" altLang="en-US"/>
        </a:p>
      </dgm:t>
    </dgm:pt>
    <dgm:pt modelId="{B2D3FA9A-DDD2-504A-BA3E-3182B05DAD83}" type="sibTrans" cxnId="{8F0D83EE-7D9C-2D4E-9947-8C3CC240560F}">
      <dgm:prSet/>
      <dgm:spPr/>
      <dgm:t>
        <a:bodyPr/>
        <a:lstStyle/>
        <a:p>
          <a:endParaRPr kumimoji="1" lang="ja-JP" altLang="en-US"/>
        </a:p>
      </dgm:t>
    </dgm:pt>
    <dgm:pt modelId="{94BCA6C2-0422-6F4D-BC3D-215AC747F819}">
      <dgm:prSet phldrT="[テキスト]">
        <dgm:style>
          <a:lnRef idx="2">
            <a:schemeClr val="accent6"/>
          </a:lnRef>
          <a:fillRef idx="1">
            <a:schemeClr val="lt1"/>
          </a:fillRef>
          <a:effectRef idx="0">
            <a:schemeClr val="accent6"/>
          </a:effectRef>
          <a:fontRef idx="minor">
            <a:schemeClr val="dk1"/>
          </a:fontRef>
        </dgm:style>
      </dgm:prSet>
      <dgm:spPr/>
      <dgm:t>
        <a:bodyPr/>
        <a:lstStyle/>
        <a:p>
          <a:r>
            <a:rPr kumimoji="1" lang="ja-JP" altLang="en-US" dirty="0" smtClean="0">
              <a:latin typeface="+mn-ea"/>
              <a:ea typeface="+mn-ea"/>
            </a:rPr>
            <a:t>大久保利通</a:t>
          </a:r>
          <a:endParaRPr kumimoji="1" lang="ja-JP" altLang="en-US" dirty="0">
            <a:latin typeface="+mn-ea"/>
            <a:ea typeface="+mn-ea"/>
          </a:endParaRPr>
        </a:p>
      </dgm:t>
    </dgm:pt>
    <dgm:pt modelId="{939AD391-2776-0844-9BED-2394208047B4}" type="parTrans" cxnId="{49229128-F172-D54E-B9CD-19470314C404}">
      <dgm:prSet/>
      <dgm:spPr>
        <a:ln>
          <a:solidFill>
            <a:schemeClr val="accent6">
              <a:lumMod val="50000"/>
            </a:schemeClr>
          </a:solidFill>
        </a:ln>
      </dgm:spPr>
      <dgm:t>
        <a:bodyPr/>
        <a:lstStyle/>
        <a:p>
          <a:endParaRPr kumimoji="1" lang="ja-JP" altLang="en-US"/>
        </a:p>
      </dgm:t>
    </dgm:pt>
    <dgm:pt modelId="{AA1D0C37-BA70-8845-9F22-7EF0B32312E9}" type="sibTrans" cxnId="{49229128-F172-D54E-B9CD-19470314C404}">
      <dgm:prSet/>
      <dgm:spPr/>
      <dgm:t>
        <a:bodyPr/>
        <a:lstStyle/>
        <a:p>
          <a:endParaRPr kumimoji="1" lang="ja-JP" altLang="en-US"/>
        </a:p>
      </dgm:t>
    </dgm:pt>
    <dgm:pt modelId="{E1981512-4F26-784E-8A5A-086B58F4CE09}">
      <dgm:prSet phldrT="[テキスト]">
        <dgm:style>
          <a:lnRef idx="2">
            <a:schemeClr val="accent6"/>
          </a:lnRef>
          <a:fillRef idx="1">
            <a:schemeClr val="lt1"/>
          </a:fillRef>
          <a:effectRef idx="0">
            <a:schemeClr val="accent6"/>
          </a:effectRef>
          <a:fontRef idx="minor">
            <a:schemeClr val="dk1"/>
          </a:fontRef>
        </dgm:style>
      </dgm:prSet>
      <dgm:spPr/>
      <dgm:t>
        <a:bodyPr/>
        <a:lstStyle/>
        <a:p>
          <a:r>
            <a:rPr kumimoji="1" lang="ja-JP" altLang="en-US" dirty="0" smtClean="0">
              <a:latin typeface="+mn-ea"/>
              <a:ea typeface="+mn-ea"/>
            </a:rPr>
            <a:t>西郷隆盛</a:t>
          </a:r>
          <a:endParaRPr kumimoji="1" lang="ja-JP" altLang="en-US" dirty="0">
            <a:latin typeface="+mn-ea"/>
            <a:ea typeface="+mn-ea"/>
          </a:endParaRPr>
        </a:p>
      </dgm:t>
    </dgm:pt>
    <dgm:pt modelId="{EDA126E7-EDCF-044A-AC22-EDD1A37608E1}" type="parTrans" cxnId="{864EBAB5-454D-474A-A6F3-2C0B73B383DC}">
      <dgm:prSet/>
      <dgm:spPr>
        <a:ln>
          <a:solidFill>
            <a:srgbClr val="984807"/>
          </a:solidFill>
        </a:ln>
      </dgm:spPr>
      <dgm:t>
        <a:bodyPr/>
        <a:lstStyle/>
        <a:p>
          <a:endParaRPr kumimoji="1" lang="ja-JP" altLang="en-US"/>
        </a:p>
      </dgm:t>
    </dgm:pt>
    <dgm:pt modelId="{0B40C3AE-6609-6B49-9F71-1449BE30971B}" type="sibTrans" cxnId="{864EBAB5-454D-474A-A6F3-2C0B73B383DC}">
      <dgm:prSet/>
      <dgm:spPr/>
      <dgm:t>
        <a:bodyPr/>
        <a:lstStyle/>
        <a:p>
          <a:endParaRPr kumimoji="1" lang="ja-JP" altLang="en-US"/>
        </a:p>
      </dgm:t>
    </dgm:pt>
    <dgm:pt modelId="{DA42C32D-4D0C-BD4A-A73A-EFFF2A909B30}">
      <dgm:prSet phldrT="[テキスト]">
        <dgm:style>
          <a:lnRef idx="2">
            <a:schemeClr val="accent6"/>
          </a:lnRef>
          <a:fillRef idx="1">
            <a:schemeClr val="lt1"/>
          </a:fillRef>
          <a:effectRef idx="0">
            <a:schemeClr val="accent6"/>
          </a:effectRef>
          <a:fontRef idx="minor">
            <a:schemeClr val="dk1"/>
          </a:fontRef>
        </dgm:style>
      </dgm:prSet>
      <dgm:spPr/>
      <dgm:t>
        <a:bodyPr/>
        <a:lstStyle/>
        <a:p>
          <a:r>
            <a:rPr kumimoji="1" lang="ja-JP" altLang="en-US" dirty="0" smtClean="0">
              <a:latin typeface="+mn-ea"/>
              <a:ea typeface="+mn-ea"/>
            </a:rPr>
            <a:t>木戸孝允</a:t>
          </a:r>
          <a:endParaRPr kumimoji="1" lang="ja-JP" altLang="en-US" dirty="0">
            <a:latin typeface="+mn-ea"/>
            <a:ea typeface="+mn-ea"/>
          </a:endParaRPr>
        </a:p>
      </dgm:t>
    </dgm:pt>
    <dgm:pt modelId="{C9DC94B1-D5AE-9C4B-B218-4CE987DC0180}" type="parTrans" cxnId="{41BE720F-4F82-3B42-BDDD-0C4FC3446531}">
      <dgm:prSet/>
      <dgm:spPr>
        <a:ln>
          <a:solidFill>
            <a:srgbClr val="984807"/>
          </a:solidFill>
        </a:ln>
      </dgm:spPr>
      <dgm:t>
        <a:bodyPr/>
        <a:lstStyle/>
        <a:p>
          <a:endParaRPr kumimoji="1" lang="ja-JP" altLang="en-US"/>
        </a:p>
      </dgm:t>
    </dgm:pt>
    <dgm:pt modelId="{EE6492C0-CB3B-FA40-8547-7F9CD4DAA09B}" type="sibTrans" cxnId="{41BE720F-4F82-3B42-BDDD-0C4FC3446531}">
      <dgm:prSet/>
      <dgm:spPr/>
      <dgm:t>
        <a:bodyPr/>
        <a:lstStyle/>
        <a:p>
          <a:endParaRPr kumimoji="1" lang="ja-JP" altLang="en-US"/>
        </a:p>
      </dgm:t>
    </dgm:pt>
    <dgm:pt modelId="{3DA4735D-4B8B-5843-8CA2-0ED5047A313B}">
      <dgm:prSet phldrT="[テキスト]">
        <dgm:style>
          <a:lnRef idx="2">
            <a:schemeClr val="accent6"/>
          </a:lnRef>
          <a:fillRef idx="1">
            <a:schemeClr val="lt1"/>
          </a:fillRef>
          <a:effectRef idx="0">
            <a:schemeClr val="accent6"/>
          </a:effectRef>
          <a:fontRef idx="minor">
            <a:schemeClr val="dk1"/>
          </a:fontRef>
        </dgm:style>
      </dgm:prSet>
      <dgm:spPr/>
      <dgm:t>
        <a:bodyPr/>
        <a:lstStyle/>
        <a:p>
          <a:r>
            <a:rPr kumimoji="1" lang="ja-JP" altLang="en-US" dirty="0" smtClean="0">
              <a:latin typeface="+mn-ea"/>
              <a:ea typeface="+mn-ea"/>
            </a:rPr>
            <a:t>坂本龍馬</a:t>
          </a:r>
          <a:endParaRPr kumimoji="1" lang="ja-JP" altLang="en-US" dirty="0">
            <a:latin typeface="+mn-ea"/>
            <a:ea typeface="+mn-ea"/>
          </a:endParaRPr>
        </a:p>
      </dgm:t>
    </dgm:pt>
    <dgm:pt modelId="{0F30D7F7-D0EE-3140-9BC4-7C8418B0FBB9}" type="parTrans" cxnId="{17EFFE16-7F3B-FD4B-85A0-8443CC3FDECE}">
      <dgm:prSet/>
      <dgm:spPr>
        <a:ln>
          <a:solidFill>
            <a:srgbClr val="984807"/>
          </a:solidFill>
        </a:ln>
      </dgm:spPr>
      <dgm:t>
        <a:bodyPr/>
        <a:lstStyle/>
        <a:p>
          <a:endParaRPr kumimoji="1" lang="ja-JP" altLang="en-US"/>
        </a:p>
      </dgm:t>
    </dgm:pt>
    <dgm:pt modelId="{842D81AD-4ACA-9F43-9F55-E08EC2300188}" type="sibTrans" cxnId="{17EFFE16-7F3B-FD4B-85A0-8443CC3FDECE}">
      <dgm:prSet/>
      <dgm:spPr/>
      <dgm:t>
        <a:bodyPr/>
        <a:lstStyle/>
        <a:p>
          <a:endParaRPr kumimoji="1" lang="ja-JP" altLang="en-US"/>
        </a:p>
      </dgm:t>
    </dgm:pt>
    <dgm:pt modelId="{9A791F2B-A5ED-0E4E-8FC1-FC8BAA4D8D9D}">
      <dgm:prSet phldrT="[テキスト]">
        <dgm:style>
          <a:lnRef idx="2">
            <a:schemeClr val="accent6"/>
          </a:lnRef>
          <a:fillRef idx="1">
            <a:schemeClr val="lt1"/>
          </a:fillRef>
          <a:effectRef idx="0">
            <a:schemeClr val="accent6"/>
          </a:effectRef>
          <a:fontRef idx="minor">
            <a:schemeClr val="dk1"/>
          </a:fontRef>
        </dgm:style>
      </dgm:prSet>
      <dgm:spPr/>
      <dgm:t>
        <a:bodyPr/>
        <a:lstStyle/>
        <a:p>
          <a:r>
            <a:rPr kumimoji="1" lang="ja-JP" altLang="en-US" dirty="0" smtClean="0">
              <a:latin typeface="+mn-ea"/>
              <a:ea typeface="+mn-ea"/>
            </a:rPr>
            <a:t>板垣退助</a:t>
          </a:r>
          <a:endParaRPr kumimoji="1" lang="ja-JP" altLang="en-US" dirty="0">
            <a:latin typeface="+mn-ea"/>
            <a:ea typeface="+mn-ea"/>
          </a:endParaRPr>
        </a:p>
      </dgm:t>
    </dgm:pt>
    <dgm:pt modelId="{8421C9D0-425F-484E-B469-EC275418AA5E}" type="parTrans" cxnId="{727814B4-38E1-4949-AB83-95C2FB854481}">
      <dgm:prSet/>
      <dgm:spPr>
        <a:ln>
          <a:solidFill>
            <a:schemeClr val="accent6">
              <a:lumMod val="50000"/>
            </a:schemeClr>
          </a:solidFill>
        </a:ln>
      </dgm:spPr>
      <dgm:t>
        <a:bodyPr/>
        <a:lstStyle/>
        <a:p>
          <a:endParaRPr kumimoji="1" lang="ja-JP" altLang="en-US"/>
        </a:p>
      </dgm:t>
    </dgm:pt>
    <dgm:pt modelId="{31567A99-B1BD-784E-AC48-66E75ECFF549}" type="sibTrans" cxnId="{727814B4-38E1-4949-AB83-95C2FB854481}">
      <dgm:prSet/>
      <dgm:spPr/>
      <dgm:t>
        <a:bodyPr/>
        <a:lstStyle/>
        <a:p>
          <a:endParaRPr kumimoji="1" lang="ja-JP" altLang="en-US"/>
        </a:p>
      </dgm:t>
    </dgm:pt>
    <dgm:pt modelId="{5028619A-0DE7-B24F-81D9-C6410F7972AC}">
      <dgm:prSet phldrT="[テキスト]">
        <dgm:style>
          <a:lnRef idx="2">
            <a:schemeClr val="accent6"/>
          </a:lnRef>
          <a:fillRef idx="1">
            <a:schemeClr val="lt1"/>
          </a:fillRef>
          <a:effectRef idx="0">
            <a:schemeClr val="accent6"/>
          </a:effectRef>
          <a:fontRef idx="minor">
            <a:schemeClr val="dk1"/>
          </a:fontRef>
        </dgm:style>
      </dgm:prSet>
      <dgm:spPr/>
      <dgm:t>
        <a:bodyPr/>
        <a:lstStyle/>
        <a:p>
          <a:r>
            <a:rPr kumimoji="1" lang="ja-JP" altLang="en-US" dirty="0" smtClean="0">
              <a:latin typeface="+mn-ea"/>
              <a:ea typeface="+mn-ea"/>
            </a:rPr>
            <a:t>伊藤博文</a:t>
          </a:r>
          <a:endParaRPr kumimoji="1" lang="ja-JP" altLang="en-US" dirty="0">
            <a:latin typeface="+mn-ea"/>
            <a:ea typeface="+mn-ea"/>
          </a:endParaRPr>
        </a:p>
      </dgm:t>
    </dgm:pt>
    <dgm:pt modelId="{14FA25B2-3F32-6B44-B42F-F5F3C045323B}" type="parTrans" cxnId="{63D91AB8-A3B3-BD4B-90E4-2C809C3533D0}">
      <dgm:prSet/>
      <dgm:spPr/>
      <dgm:t>
        <a:bodyPr/>
        <a:lstStyle/>
        <a:p>
          <a:endParaRPr kumimoji="1" lang="ja-JP" altLang="en-US"/>
        </a:p>
      </dgm:t>
    </dgm:pt>
    <dgm:pt modelId="{8BC7C34D-D525-7C46-87D8-294E4C791C3A}" type="sibTrans" cxnId="{63D91AB8-A3B3-BD4B-90E4-2C809C3533D0}">
      <dgm:prSet/>
      <dgm:spPr/>
      <dgm:t>
        <a:bodyPr/>
        <a:lstStyle/>
        <a:p>
          <a:endParaRPr kumimoji="1" lang="ja-JP" altLang="en-US"/>
        </a:p>
      </dgm:t>
    </dgm:pt>
    <dgm:pt modelId="{782E11E0-2683-8A42-8731-D36393D42AD9}">
      <dgm:prSet phldrT="[テキスト]">
        <dgm:style>
          <a:lnRef idx="2">
            <a:schemeClr val="accent6"/>
          </a:lnRef>
          <a:fillRef idx="1">
            <a:schemeClr val="lt1"/>
          </a:fillRef>
          <a:effectRef idx="0">
            <a:schemeClr val="accent6"/>
          </a:effectRef>
          <a:fontRef idx="minor">
            <a:schemeClr val="dk1"/>
          </a:fontRef>
        </dgm:style>
      </dgm:prSet>
      <dgm:spPr/>
      <dgm:t>
        <a:bodyPr/>
        <a:lstStyle/>
        <a:p>
          <a:r>
            <a:rPr kumimoji="1" lang="ja-JP" altLang="en-US" dirty="0" smtClean="0">
              <a:latin typeface="+mn-ea"/>
              <a:ea typeface="+mn-ea"/>
            </a:rPr>
            <a:t>勝海舟</a:t>
          </a:r>
          <a:endParaRPr kumimoji="1" lang="ja-JP" altLang="en-US" dirty="0">
            <a:latin typeface="+mn-ea"/>
            <a:ea typeface="+mn-ea"/>
          </a:endParaRPr>
        </a:p>
      </dgm:t>
    </dgm:pt>
    <dgm:pt modelId="{F4E750DB-09C7-0A47-A502-09A2385FD958}" type="parTrans" cxnId="{AAD44E84-4A16-6A4A-844B-95FA3F2D25D7}">
      <dgm:prSet/>
      <dgm:spPr/>
      <dgm:t>
        <a:bodyPr/>
        <a:lstStyle/>
        <a:p>
          <a:endParaRPr kumimoji="1" lang="ja-JP" altLang="en-US"/>
        </a:p>
      </dgm:t>
    </dgm:pt>
    <dgm:pt modelId="{5DA6F937-B3FE-B842-8CCE-5FDEA1A6B9E7}" type="sibTrans" cxnId="{AAD44E84-4A16-6A4A-844B-95FA3F2D25D7}">
      <dgm:prSet/>
      <dgm:spPr/>
      <dgm:t>
        <a:bodyPr/>
        <a:lstStyle/>
        <a:p>
          <a:endParaRPr kumimoji="1" lang="ja-JP" altLang="en-US"/>
        </a:p>
      </dgm:t>
    </dgm:pt>
    <dgm:pt modelId="{4671142F-9F17-554A-A192-B1875DC9905C}" type="pres">
      <dgm:prSet presAssocID="{196FE5B8-DC20-C74E-9FC0-00697D9ECAB7}" presName="hierChild1" presStyleCnt="0">
        <dgm:presLayoutVars>
          <dgm:orgChart val="1"/>
          <dgm:chPref val="1"/>
          <dgm:dir/>
          <dgm:animOne val="branch"/>
          <dgm:animLvl val="lvl"/>
          <dgm:resizeHandles/>
        </dgm:presLayoutVars>
      </dgm:prSet>
      <dgm:spPr/>
      <dgm:t>
        <a:bodyPr/>
        <a:lstStyle/>
        <a:p>
          <a:endParaRPr kumimoji="1" lang="ja-JP" altLang="en-US"/>
        </a:p>
      </dgm:t>
    </dgm:pt>
    <dgm:pt modelId="{03CFFCD0-4587-D048-B2EC-E10FA52EE1FC}" type="pres">
      <dgm:prSet presAssocID="{125FECDB-AC4F-074A-897B-0417E1F11547}" presName="hierRoot1" presStyleCnt="0">
        <dgm:presLayoutVars>
          <dgm:hierBranch val="init"/>
        </dgm:presLayoutVars>
      </dgm:prSet>
      <dgm:spPr/>
    </dgm:pt>
    <dgm:pt modelId="{DCADBD0A-51A5-3F48-BA53-0F1758D6E099}" type="pres">
      <dgm:prSet presAssocID="{125FECDB-AC4F-074A-897B-0417E1F11547}" presName="rootComposite1" presStyleCnt="0"/>
      <dgm:spPr/>
    </dgm:pt>
    <dgm:pt modelId="{F6052E3A-F258-9647-A12D-E36ED4FDA87E}" type="pres">
      <dgm:prSet presAssocID="{125FECDB-AC4F-074A-897B-0417E1F11547}" presName="rootText1" presStyleLbl="node0" presStyleIdx="0" presStyleCnt="1" custScaleX="300713" custLinFactNeighborX="-2151" custLinFactNeighborY="-43390">
        <dgm:presLayoutVars>
          <dgm:chPref val="3"/>
        </dgm:presLayoutVars>
      </dgm:prSet>
      <dgm:spPr/>
      <dgm:t>
        <a:bodyPr/>
        <a:lstStyle/>
        <a:p>
          <a:endParaRPr kumimoji="1" lang="ja-JP" altLang="en-US"/>
        </a:p>
      </dgm:t>
    </dgm:pt>
    <dgm:pt modelId="{27BD8D16-8D13-1142-A1BE-9182E9874731}" type="pres">
      <dgm:prSet presAssocID="{125FECDB-AC4F-074A-897B-0417E1F11547}" presName="rootConnector1" presStyleLbl="node1" presStyleIdx="0" presStyleCnt="0"/>
      <dgm:spPr/>
      <dgm:t>
        <a:bodyPr/>
        <a:lstStyle/>
        <a:p>
          <a:endParaRPr kumimoji="1" lang="ja-JP" altLang="en-US"/>
        </a:p>
      </dgm:t>
    </dgm:pt>
    <dgm:pt modelId="{A19ABFA0-0698-C543-BAE6-9D8BBD1E0369}" type="pres">
      <dgm:prSet presAssocID="{125FECDB-AC4F-074A-897B-0417E1F11547}" presName="hierChild2" presStyleCnt="0"/>
      <dgm:spPr/>
    </dgm:pt>
    <dgm:pt modelId="{116EEBFD-E968-754F-B9C1-315999046D74}" type="pres">
      <dgm:prSet presAssocID="{939AD391-2776-0844-9BED-2394208047B4}" presName="Name37" presStyleLbl="parChTrans1D2" presStyleIdx="0" presStyleCnt="7"/>
      <dgm:spPr/>
      <dgm:t>
        <a:bodyPr/>
        <a:lstStyle/>
        <a:p>
          <a:endParaRPr kumimoji="1" lang="ja-JP" altLang="en-US"/>
        </a:p>
      </dgm:t>
    </dgm:pt>
    <dgm:pt modelId="{C0D20DA3-A15D-7844-BF0A-B2A04D355070}" type="pres">
      <dgm:prSet presAssocID="{94BCA6C2-0422-6F4D-BC3D-215AC747F819}" presName="hierRoot2" presStyleCnt="0">
        <dgm:presLayoutVars>
          <dgm:hierBranch val="init"/>
        </dgm:presLayoutVars>
      </dgm:prSet>
      <dgm:spPr/>
    </dgm:pt>
    <dgm:pt modelId="{4984D8B6-D6E6-D24D-94E4-931B4CEEE7BB}" type="pres">
      <dgm:prSet presAssocID="{94BCA6C2-0422-6F4D-BC3D-215AC747F819}" presName="rootComposite" presStyleCnt="0"/>
      <dgm:spPr/>
    </dgm:pt>
    <dgm:pt modelId="{1EE983F7-35C1-F243-8F1C-B00BC2A96405}" type="pres">
      <dgm:prSet presAssocID="{94BCA6C2-0422-6F4D-BC3D-215AC747F819}" presName="rootText" presStyleLbl="node2" presStyleIdx="0" presStyleCnt="7">
        <dgm:presLayoutVars>
          <dgm:chPref val="3"/>
        </dgm:presLayoutVars>
      </dgm:prSet>
      <dgm:spPr/>
      <dgm:t>
        <a:bodyPr/>
        <a:lstStyle/>
        <a:p>
          <a:endParaRPr kumimoji="1" lang="ja-JP" altLang="en-US"/>
        </a:p>
      </dgm:t>
    </dgm:pt>
    <dgm:pt modelId="{C503EB50-BCDA-8F4F-924A-81D9F473BB68}" type="pres">
      <dgm:prSet presAssocID="{94BCA6C2-0422-6F4D-BC3D-215AC747F819}" presName="rootConnector" presStyleLbl="node2" presStyleIdx="0" presStyleCnt="7"/>
      <dgm:spPr/>
      <dgm:t>
        <a:bodyPr/>
        <a:lstStyle/>
        <a:p>
          <a:endParaRPr kumimoji="1" lang="ja-JP" altLang="en-US"/>
        </a:p>
      </dgm:t>
    </dgm:pt>
    <dgm:pt modelId="{FAEDF78C-FCB7-0F42-9733-70A42ECAE941}" type="pres">
      <dgm:prSet presAssocID="{94BCA6C2-0422-6F4D-BC3D-215AC747F819}" presName="hierChild4" presStyleCnt="0"/>
      <dgm:spPr/>
    </dgm:pt>
    <dgm:pt modelId="{DE95C3D7-8265-8C46-93CF-014D5CECD16E}" type="pres">
      <dgm:prSet presAssocID="{94BCA6C2-0422-6F4D-BC3D-215AC747F819}" presName="hierChild5" presStyleCnt="0"/>
      <dgm:spPr/>
    </dgm:pt>
    <dgm:pt modelId="{121E55A0-B201-4243-AB12-62FCC814D095}" type="pres">
      <dgm:prSet presAssocID="{EDA126E7-EDCF-044A-AC22-EDD1A37608E1}" presName="Name37" presStyleLbl="parChTrans1D2" presStyleIdx="1" presStyleCnt="7"/>
      <dgm:spPr/>
      <dgm:t>
        <a:bodyPr/>
        <a:lstStyle/>
        <a:p>
          <a:endParaRPr kumimoji="1" lang="ja-JP" altLang="en-US"/>
        </a:p>
      </dgm:t>
    </dgm:pt>
    <dgm:pt modelId="{2D545830-BD6A-534C-9A05-AF400863EAC8}" type="pres">
      <dgm:prSet presAssocID="{E1981512-4F26-784E-8A5A-086B58F4CE09}" presName="hierRoot2" presStyleCnt="0">
        <dgm:presLayoutVars>
          <dgm:hierBranch val="init"/>
        </dgm:presLayoutVars>
      </dgm:prSet>
      <dgm:spPr/>
    </dgm:pt>
    <dgm:pt modelId="{806E86EB-2554-6D4B-8686-493E3A757DF7}" type="pres">
      <dgm:prSet presAssocID="{E1981512-4F26-784E-8A5A-086B58F4CE09}" presName="rootComposite" presStyleCnt="0"/>
      <dgm:spPr/>
    </dgm:pt>
    <dgm:pt modelId="{56230729-35C5-1343-BA47-C301930A980C}" type="pres">
      <dgm:prSet presAssocID="{E1981512-4F26-784E-8A5A-086B58F4CE09}" presName="rootText" presStyleLbl="node2" presStyleIdx="1" presStyleCnt="7">
        <dgm:presLayoutVars>
          <dgm:chPref val="3"/>
        </dgm:presLayoutVars>
      </dgm:prSet>
      <dgm:spPr/>
      <dgm:t>
        <a:bodyPr/>
        <a:lstStyle/>
        <a:p>
          <a:endParaRPr kumimoji="1" lang="ja-JP" altLang="en-US"/>
        </a:p>
      </dgm:t>
    </dgm:pt>
    <dgm:pt modelId="{20F229AE-CF64-4247-BF5A-6869A1E6048E}" type="pres">
      <dgm:prSet presAssocID="{E1981512-4F26-784E-8A5A-086B58F4CE09}" presName="rootConnector" presStyleLbl="node2" presStyleIdx="1" presStyleCnt="7"/>
      <dgm:spPr/>
      <dgm:t>
        <a:bodyPr/>
        <a:lstStyle/>
        <a:p>
          <a:endParaRPr kumimoji="1" lang="ja-JP" altLang="en-US"/>
        </a:p>
      </dgm:t>
    </dgm:pt>
    <dgm:pt modelId="{FA3F68A3-63F5-9E4B-9638-52F14F473807}" type="pres">
      <dgm:prSet presAssocID="{E1981512-4F26-784E-8A5A-086B58F4CE09}" presName="hierChild4" presStyleCnt="0"/>
      <dgm:spPr/>
    </dgm:pt>
    <dgm:pt modelId="{557B0157-9128-3C4F-8FAC-43EA551978AF}" type="pres">
      <dgm:prSet presAssocID="{E1981512-4F26-784E-8A5A-086B58F4CE09}" presName="hierChild5" presStyleCnt="0"/>
      <dgm:spPr/>
    </dgm:pt>
    <dgm:pt modelId="{60C026FC-7D71-7C48-974D-5B2B053C4CFE}" type="pres">
      <dgm:prSet presAssocID="{C9DC94B1-D5AE-9C4B-B218-4CE987DC0180}" presName="Name37" presStyleLbl="parChTrans1D2" presStyleIdx="2" presStyleCnt="7"/>
      <dgm:spPr/>
      <dgm:t>
        <a:bodyPr/>
        <a:lstStyle/>
        <a:p>
          <a:endParaRPr kumimoji="1" lang="ja-JP" altLang="en-US"/>
        </a:p>
      </dgm:t>
    </dgm:pt>
    <dgm:pt modelId="{C12AFB2A-8ED8-3540-864E-7F508B86A14B}" type="pres">
      <dgm:prSet presAssocID="{DA42C32D-4D0C-BD4A-A73A-EFFF2A909B30}" presName="hierRoot2" presStyleCnt="0">
        <dgm:presLayoutVars>
          <dgm:hierBranch val="init"/>
        </dgm:presLayoutVars>
      </dgm:prSet>
      <dgm:spPr/>
    </dgm:pt>
    <dgm:pt modelId="{61981DD7-D4AF-444B-B44E-98897962DFD3}" type="pres">
      <dgm:prSet presAssocID="{DA42C32D-4D0C-BD4A-A73A-EFFF2A909B30}" presName="rootComposite" presStyleCnt="0"/>
      <dgm:spPr/>
    </dgm:pt>
    <dgm:pt modelId="{C63C2CD8-84BD-2D4F-89CD-E122866CE7D3}" type="pres">
      <dgm:prSet presAssocID="{DA42C32D-4D0C-BD4A-A73A-EFFF2A909B30}" presName="rootText" presStyleLbl="node2" presStyleIdx="2" presStyleCnt="7">
        <dgm:presLayoutVars>
          <dgm:chPref val="3"/>
        </dgm:presLayoutVars>
      </dgm:prSet>
      <dgm:spPr/>
      <dgm:t>
        <a:bodyPr/>
        <a:lstStyle/>
        <a:p>
          <a:endParaRPr kumimoji="1" lang="ja-JP" altLang="en-US"/>
        </a:p>
      </dgm:t>
    </dgm:pt>
    <dgm:pt modelId="{4831C5E2-C427-AF44-AB80-FE8A55BCCDB8}" type="pres">
      <dgm:prSet presAssocID="{DA42C32D-4D0C-BD4A-A73A-EFFF2A909B30}" presName="rootConnector" presStyleLbl="node2" presStyleIdx="2" presStyleCnt="7"/>
      <dgm:spPr/>
      <dgm:t>
        <a:bodyPr/>
        <a:lstStyle/>
        <a:p>
          <a:endParaRPr kumimoji="1" lang="ja-JP" altLang="en-US"/>
        </a:p>
      </dgm:t>
    </dgm:pt>
    <dgm:pt modelId="{C34AD2ED-AB0E-CD4A-9D61-B96AF43EC6EF}" type="pres">
      <dgm:prSet presAssocID="{DA42C32D-4D0C-BD4A-A73A-EFFF2A909B30}" presName="hierChild4" presStyleCnt="0"/>
      <dgm:spPr/>
    </dgm:pt>
    <dgm:pt modelId="{F3228538-309A-C64A-90F3-3E24404AAE14}" type="pres">
      <dgm:prSet presAssocID="{DA42C32D-4D0C-BD4A-A73A-EFFF2A909B30}" presName="hierChild5" presStyleCnt="0"/>
      <dgm:spPr/>
    </dgm:pt>
    <dgm:pt modelId="{80267D8D-0901-BB49-9AA2-2EB84ED515E6}" type="pres">
      <dgm:prSet presAssocID="{F4E750DB-09C7-0A47-A502-09A2385FD958}" presName="Name37" presStyleLbl="parChTrans1D2" presStyleIdx="3" presStyleCnt="7"/>
      <dgm:spPr/>
      <dgm:t>
        <a:bodyPr/>
        <a:lstStyle/>
        <a:p>
          <a:endParaRPr kumimoji="1" lang="ja-JP" altLang="en-US"/>
        </a:p>
      </dgm:t>
    </dgm:pt>
    <dgm:pt modelId="{D1F84D21-8246-3646-AD55-20676D968777}" type="pres">
      <dgm:prSet presAssocID="{782E11E0-2683-8A42-8731-D36393D42AD9}" presName="hierRoot2" presStyleCnt="0">
        <dgm:presLayoutVars>
          <dgm:hierBranch val="init"/>
        </dgm:presLayoutVars>
      </dgm:prSet>
      <dgm:spPr/>
    </dgm:pt>
    <dgm:pt modelId="{35CCE423-13A2-614D-82A3-332A2B909E83}" type="pres">
      <dgm:prSet presAssocID="{782E11E0-2683-8A42-8731-D36393D42AD9}" presName="rootComposite" presStyleCnt="0"/>
      <dgm:spPr/>
    </dgm:pt>
    <dgm:pt modelId="{7392F78B-3430-4445-A731-3CE276300AD0}" type="pres">
      <dgm:prSet presAssocID="{782E11E0-2683-8A42-8731-D36393D42AD9}" presName="rootText" presStyleLbl="node2" presStyleIdx="3" presStyleCnt="7">
        <dgm:presLayoutVars>
          <dgm:chPref val="3"/>
        </dgm:presLayoutVars>
      </dgm:prSet>
      <dgm:spPr/>
      <dgm:t>
        <a:bodyPr/>
        <a:lstStyle/>
        <a:p>
          <a:endParaRPr kumimoji="1" lang="ja-JP" altLang="en-US"/>
        </a:p>
      </dgm:t>
    </dgm:pt>
    <dgm:pt modelId="{8788B3D0-7106-874B-9A42-A2771E81C5F5}" type="pres">
      <dgm:prSet presAssocID="{782E11E0-2683-8A42-8731-D36393D42AD9}" presName="rootConnector" presStyleLbl="node2" presStyleIdx="3" presStyleCnt="7"/>
      <dgm:spPr/>
      <dgm:t>
        <a:bodyPr/>
        <a:lstStyle/>
        <a:p>
          <a:endParaRPr kumimoji="1" lang="ja-JP" altLang="en-US"/>
        </a:p>
      </dgm:t>
    </dgm:pt>
    <dgm:pt modelId="{6BE08617-D84C-7246-97FB-52517809D655}" type="pres">
      <dgm:prSet presAssocID="{782E11E0-2683-8A42-8731-D36393D42AD9}" presName="hierChild4" presStyleCnt="0"/>
      <dgm:spPr/>
    </dgm:pt>
    <dgm:pt modelId="{58858F62-DCF5-3E44-A2C3-A3AE9FB6C85D}" type="pres">
      <dgm:prSet presAssocID="{782E11E0-2683-8A42-8731-D36393D42AD9}" presName="hierChild5" presStyleCnt="0"/>
      <dgm:spPr/>
    </dgm:pt>
    <dgm:pt modelId="{E73FA30A-CC28-574F-B6A0-EDC6C99B6044}" type="pres">
      <dgm:prSet presAssocID="{0F30D7F7-D0EE-3140-9BC4-7C8418B0FBB9}" presName="Name37" presStyleLbl="parChTrans1D2" presStyleIdx="4" presStyleCnt="7"/>
      <dgm:spPr/>
      <dgm:t>
        <a:bodyPr/>
        <a:lstStyle/>
        <a:p>
          <a:endParaRPr kumimoji="1" lang="ja-JP" altLang="en-US"/>
        </a:p>
      </dgm:t>
    </dgm:pt>
    <dgm:pt modelId="{3C24FC7A-D2A4-8245-AA93-161EF95AD810}" type="pres">
      <dgm:prSet presAssocID="{3DA4735D-4B8B-5843-8CA2-0ED5047A313B}" presName="hierRoot2" presStyleCnt="0">
        <dgm:presLayoutVars>
          <dgm:hierBranch val="init"/>
        </dgm:presLayoutVars>
      </dgm:prSet>
      <dgm:spPr/>
    </dgm:pt>
    <dgm:pt modelId="{5852E60D-1218-1A42-ABDE-3D3D648D05E1}" type="pres">
      <dgm:prSet presAssocID="{3DA4735D-4B8B-5843-8CA2-0ED5047A313B}" presName="rootComposite" presStyleCnt="0"/>
      <dgm:spPr/>
    </dgm:pt>
    <dgm:pt modelId="{B179EAC6-4E17-714D-A584-5C52FB6DB937}" type="pres">
      <dgm:prSet presAssocID="{3DA4735D-4B8B-5843-8CA2-0ED5047A313B}" presName="rootText" presStyleLbl="node2" presStyleIdx="4" presStyleCnt="7">
        <dgm:presLayoutVars>
          <dgm:chPref val="3"/>
        </dgm:presLayoutVars>
      </dgm:prSet>
      <dgm:spPr/>
      <dgm:t>
        <a:bodyPr/>
        <a:lstStyle/>
        <a:p>
          <a:endParaRPr kumimoji="1" lang="ja-JP" altLang="en-US"/>
        </a:p>
      </dgm:t>
    </dgm:pt>
    <dgm:pt modelId="{485F7CA9-DACA-0143-BE93-3177BF1012D1}" type="pres">
      <dgm:prSet presAssocID="{3DA4735D-4B8B-5843-8CA2-0ED5047A313B}" presName="rootConnector" presStyleLbl="node2" presStyleIdx="4" presStyleCnt="7"/>
      <dgm:spPr/>
      <dgm:t>
        <a:bodyPr/>
        <a:lstStyle/>
        <a:p>
          <a:endParaRPr kumimoji="1" lang="ja-JP" altLang="en-US"/>
        </a:p>
      </dgm:t>
    </dgm:pt>
    <dgm:pt modelId="{21A7ECC8-D82E-F04D-913A-A79BD476A628}" type="pres">
      <dgm:prSet presAssocID="{3DA4735D-4B8B-5843-8CA2-0ED5047A313B}" presName="hierChild4" presStyleCnt="0"/>
      <dgm:spPr/>
    </dgm:pt>
    <dgm:pt modelId="{22EA2BB9-F8EC-C342-BB6A-D884906132A5}" type="pres">
      <dgm:prSet presAssocID="{3DA4735D-4B8B-5843-8CA2-0ED5047A313B}" presName="hierChild5" presStyleCnt="0"/>
      <dgm:spPr/>
    </dgm:pt>
    <dgm:pt modelId="{4953DB14-4DC6-4149-8455-22060190E958}" type="pres">
      <dgm:prSet presAssocID="{8421C9D0-425F-484E-B469-EC275418AA5E}" presName="Name37" presStyleLbl="parChTrans1D2" presStyleIdx="5" presStyleCnt="7"/>
      <dgm:spPr/>
      <dgm:t>
        <a:bodyPr/>
        <a:lstStyle/>
        <a:p>
          <a:endParaRPr kumimoji="1" lang="ja-JP" altLang="en-US"/>
        </a:p>
      </dgm:t>
    </dgm:pt>
    <dgm:pt modelId="{C4E15CF3-1DAB-3D4E-AD70-646E84CFA701}" type="pres">
      <dgm:prSet presAssocID="{9A791F2B-A5ED-0E4E-8FC1-FC8BAA4D8D9D}" presName="hierRoot2" presStyleCnt="0">
        <dgm:presLayoutVars>
          <dgm:hierBranch val="init"/>
        </dgm:presLayoutVars>
      </dgm:prSet>
      <dgm:spPr/>
    </dgm:pt>
    <dgm:pt modelId="{FCDC15FC-F32F-4642-B24E-EC5919D922C6}" type="pres">
      <dgm:prSet presAssocID="{9A791F2B-A5ED-0E4E-8FC1-FC8BAA4D8D9D}" presName="rootComposite" presStyleCnt="0"/>
      <dgm:spPr/>
    </dgm:pt>
    <dgm:pt modelId="{644E0482-28D9-6549-B92D-FAC671C9AEDB}" type="pres">
      <dgm:prSet presAssocID="{9A791F2B-A5ED-0E4E-8FC1-FC8BAA4D8D9D}" presName="rootText" presStyleLbl="node2" presStyleIdx="5" presStyleCnt="7">
        <dgm:presLayoutVars>
          <dgm:chPref val="3"/>
        </dgm:presLayoutVars>
      </dgm:prSet>
      <dgm:spPr/>
      <dgm:t>
        <a:bodyPr/>
        <a:lstStyle/>
        <a:p>
          <a:endParaRPr kumimoji="1" lang="ja-JP" altLang="en-US"/>
        </a:p>
      </dgm:t>
    </dgm:pt>
    <dgm:pt modelId="{663AFE38-408D-B840-A6BF-FB77B28EA504}" type="pres">
      <dgm:prSet presAssocID="{9A791F2B-A5ED-0E4E-8FC1-FC8BAA4D8D9D}" presName="rootConnector" presStyleLbl="node2" presStyleIdx="5" presStyleCnt="7"/>
      <dgm:spPr/>
      <dgm:t>
        <a:bodyPr/>
        <a:lstStyle/>
        <a:p>
          <a:endParaRPr kumimoji="1" lang="ja-JP" altLang="en-US"/>
        </a:p>
      </dgm:t>
    </dgm:pt>
    <dgm:pt modelId="{BDDDE1FA-BA70-5F4B-8017-CBEC0C781265}" type="pres">
      <dgm:prSet presAssocID="{9A791F2B-A5ED-0E4E-8FC1-FC8BAA4D8D9D}" presName="hierChild4" presStyleCnt="0"/>
      <dgm:spPr/>
    </dgm:pt>
    <dgm:pt modelId="{2217AC81-D221-3044-A137-4C36871EBEB0}" type="pres">
      <dgm:prSet presAssocID="{9A791F2B-A5ED-0E4E-8FC1-FC8BAA4D8D9D}" presName="hierChild5" presStyleCnt="0"/>
      <dgm:spPr/>
    </dgm:pt>
    <dgm:pt modelId="{87C83A83-D4D4-1D44-A327-629F62047F8B}" type="pres">
      <dgm:prSet presAssocID="{14FA25B2-3F32-6B44-B42F-F5F3C045323B}" presName="Name37" presStyleLbl="parChTrans1D2" presStyleIdx="6" presStyleCnt="7"/>
      <dgm:spPr/>
      <dgm:t>
        <a:bodyPr/>
        <a:lstStyle/>
        <a:p>
          <a:endParaRPr kumimoji="1" lang="ja-JP" altLang="en-US"/>
        </a:p>
      </dgm:t>
    </dgm:pt>
    <dgm:pt modelId="{E137820F-7A44-5A49-A1A5-D30DDFE32468}" type="pres">
      <dgm:prSet presAssocID="{5028619A-0DE7-B24F-81D9-C6410F7972AC}" presName="hierRoot2" presStyleCnt="0">
        <dgm:presLayoutVars>
          <dgm:hierBranch val="init"/>
        </dgm:presLayoutVars>
      </dgm:prSet>
      <dgm:spPr/>
    </dgm:pt>
    <dgm:pt modelId="{7F3457F8-774F-B043-A4FD-41EAB46E300A}" type="pres">
      <dgm:prSet presAssocID="{5028619A-0DE7-B24F-81D9-C6410F7972AC}" presName="rootComposite" presStyleCnt="0"/>
      <dgm:spPr/>
    </dgm:pt>
    <dgm:pt modelId="{BBF45126-5BD5-6E4D-8441-F4BBCFC2C958}" type="pres">
      <dgm:prSet presAssocID="{5028619A-0DE7-B24F-81D9-C6410F7972AC}" presName="rootText" presStyleLbl="node2" presStyleIdx="6" presStyleCnt="7">
        <dgm:presLayoutVars>
          <dgm:chPref val="3"/>
        </dgm:presLayoutVars>
      </dgm:prSet>
      <dgm:spPr/>
      <dgm:t>
        <a:bodyPr/>
        <a:lstStyle/>
        <a:p>
          <a:endParaRPr kumimoji="1" lang="ja-JP" altLang="en-US"/>
        </a:p>
      </dgm:t>
    </dgm:pt>
    <dgm:pt modelId="{77301F7E-8AE4-1340-95B1-4798226D876F}" type="pres">
      <dgm:prSet presAssocID="{5028619A-0DE7-B24F-81D9-C6410F7972AC}" presName="rootConnector" presStyleLbl="node2" presStyleIdx="6" presStyleCnt="7"/>
      <dgm:spPr/>
      <dgm:t>
        <a:bodyPr/>
        <a:lstStyle/>
        <a:p>
          <a:endParaRPr kumimoji="1" lang="ja-JP" altLang="en-US"/>
        </a:p>
      </dgm:t>
    </dgm:pt>
    <dgm:pt modelId="{2F2907F7-2E6C-B647-BDF5-B9D7973975D9}" type="pres">
      <dgm:prSet presAssocID="{5028619A-0DE7-B24F-81D9-C6410F7972AC}" presName="hierChild4" presStyleCnt="0"/>
      <dgm:spPr/>
    </dgm:pt>
    <dgm:pt modelId="{C719AF01-E762-904D-A43B-AD8B77A183F0}" type="pres">
      <dgm:prSet presAssocID="{5028619A-0DE7-B24F-81D9-C6410F7972AC}" presName="hierChild5" presStyleCnt="0"/>
      <dgm:spPr/>
    </dgm:pt>
    <dgm:pt modelId="{4D8CD68A-47C3-434F-B6E4-E3C54FC968DB}" type="pres">
      <dgm:prSet presAssocID="{125FECDB-AC4F-074A-897B-0417E1F11547}" presName="hierChild3" presStyleCnt="0"/>
      <dgm:spPr/>
    </dgm:pt>
  </dgm:ptLst>
  <dgm:cxnLst>
    <dgm:cxn modelId="{2EEE3BF4-9BCB-FA4B-83E2-D5E54FBFB63E}" type="presOf" srcId="{94BCA6C2-0422-6F4D-BC3D-215AC747F819}" destId="{1EE983F7-35C1-F243-8F1C-B00BC2A96405}" srcOrd="0" destOrd="0" presId="urn:microsoft.com/office/officeart/2005/8/layout/orgChart1"/>
    <dgm:cxn modelId="{2DF3E24C-DC97-B94B-814F-12A4648D1848}" type="presOf" srcId="{8421C9D0-425F-484E-B469-EC275418AA5E}" destId="{4953DB14-4DC6-4149-8455-22060190E958}" srcOrd="0" destOrd="0" presId="urn:microsoft.com/office/officeart/2005/8/layout/orgChart1"/>
    <dgm:cxn modelId="{9500B335-1874-1243-9B5B-4E294599E2A8}" type="presOf" srcId="{C9DC94B1-D5AE-9C4B-B218-4CE987DC0180}" destId="{60C026FC-7D71-7C48-974D-5B2B053C4CFE}" srcOrd="0" destOrd="0" presId="urn:microsoft.com/office/officeart/2005/8/layout/orgChart1"/>
    <dgm:cxn modelId="{074D5DF1-EC68-9F44-9D68-C7236874C89F}" type="presOf" srcId="{3DA4735D-4B8B-5843-8CA2-0ED5047A313B}" destId="{485F7CA9-DACA-0143-BE93-3177BF1012D1}" srcOrd="1" destOrd="0" presId="urn:microsoft.com/office/officeart/2005/8/layout/orgChart1"/>
    <dgm:cxn modelId="{75622B9A-DDA0-F24C-8B1E-8A271C9D42C4}" type="presOf" srcId="{E1981512-4F26-784E-8A5A-086B58F4CE09}" destId="{56230729-35C5-1343-BA47-C301930A980C}" srcOrd="0" destOrd="0" presId="urn:microsoft.com/office/officeart/2005/8/layout/orgChart1"/>
    <dgm:cxn modelId="{5A6D5339-82E0-314D-BEE6-1A12EF418F80}" type="presOf" srcId="{125FECDB-AC4F-074A-897B-0417E1F11547}" destId="{27BD8D16-8D13-1142-A1BE-9182E9874731}" srcOrd="1" destOrd="0" presId="urn:microsoft.com/office/officeart/2005/8/layout/orgChart1"/>
    <dgm:cxn modelId="{A287F7CD-05D7-CD48-BEC1-FA4AA85884DC}" type="presOf" srcId="{F4E750DB-09C7-0A47-A502-09A2385FD958}" destId="{80267D8D-0901-BB49-9AA2-2EB84ED515E6}" srcOrd="0" destOrd="0" presId="urn:microsoft.com/office/officeart/2005/8/layout/orgChart1"/>
    <dgm:cxn modelId="{63D91AB8-A3B3-BD4B-90E4-2C809C3533D0}" srcId="{125FECDB-AC4F-074A-897B-0417E1F11547}" destId="{5028619A-0DE7-B24F-81D9-C6410F7972AC}" srcOrd="6" destOrd="0" parTransId="{14FA25B2-3F32-6B44-B42F-F5F3C045323B}" sibTransId="{8BC7C34D-D525-7C46-87D8-294E4C791C3A}"/>
    <dgm:cxn modelId="{EA8FF0F0-4D46-4E45-BB54-3A17BCC0FF20}" type="presOf" srcId="{9A791F2B-A5ED-0E4E-8FC1-FC8BAA4D8D9D}" destId="{644E0482-28D9-6549-B92D-FAC671C9AEDB}" srcOrd="0" destOrd="0" presId="urn:microsoft.com/office/officeart/2005/8/layout/orgChart1"/>
    <dgm:cxn modelId="{0C5EB894-E12B-7E46-AD74-A78B1F1915C8}" type="presOf" srcId="{E1981512-4F26-784E-8A5A-086B58F4CE09}" destId="{20F229AE-CF64-4247-BF5A-6869A1E6048E}" srcOrd="1" destOrd="0" presId="urn:microsoft.com/office/officeart/2005/8/layout/orgChart1"/>
    <dgm:cxn modelId="{06D023D9-415F-9B4C-99B7-55AF3E22B19C}" type="presOf" srcId="{939AD391-2776-0844-9BED-2394208047B4}" destId="{116EEBFD-E968-754F-B9C1-315999046D74}" srcOrd="0" destOrd="0" presId="urn:microsoft.com/office/officeart/2005/8/layout/orgChart1"/>
    <dgm:cxn modelId="{BAF8BD81-D580-BD4D-8C91-EEE670607094}" type="presOf" srcId="{DA42C32D-4D0C-BD4A-A73A-EFFF2A909B30}" destId="{4831C5E2-C427-AF44-AB80-FE8A55BCCDB8}" srcOrd="1" destOrd="0" presId="urn:microsoft.com/office/officeart/2005/8/layout/orgChart1"/>
    <dgm:cxn modelId="{17EFFE16-7F3B-FD4B-85A0-8443CC3FDECE}" srcId="{125FECDB-AC4F-074A-897B-0417E1F11547}" destId="{3DA4735D-4B8B-5843-8CA2-0ED5047A313B}" srcOrd="4" destOrd="0" parTransId="{0F30D7F7-D0EE-3140-9BC4-7C8418B0FBB9}" sibTransId="{842D81AD-4ACA-9F43-9F55-E08EC2300188}"/>
    <dgm:cxn modelId="{4E34D900-594D-AF40-8EDB-EE868760E2CA}" type="presOf" srcId="{DA42C32D-4D0C-BD4A-A73A-EFFF2A909B30}" destId="{C63C2CD8-84BD-2D4F-89CD-E122866CE7D3}" srcOrd="0" destOrd="0" presId="urn:microsoft.com/office/officeart/2005/8/layout/orgChart1"/>
    <dgm:cxn modelId="{DE72839D-2A7C-0D4A-BDA9-714F31D57410}" type="presOf" srcId="{125FECDB-AC4F-074A-897B-0417E1F11547}" destId="{F6052E3A-F258-9647-A12D-E36ED4FDA87E}" srcOrd="0" destOrd="0" presId="urn:microsoft.com/office/officeart/2005/8/layout/orgChart1"/>
    <dgm:cxn modelId="{2BF49DB9-542D-3140-8136-818B481AC1A8}" type="presOf" srcId="{14FA25B2-3F32-6B44-B42F-F5F3C045323B}" destId="{87C83A83-D4D4-1D44-A327-629F62047F8B}" srcOrd="0" destOrd="0" presId="urn:microsoft.com/office/officeart/2005/8/layout/orgChart1"/>
    <dgm:cxn modelId="{027822E4-5930-A84E-93FE-19B26181A2CB}" type="presOf" srcId="{5028619A-0DE7-B24F-81D9-C6410F7972AC}" destId="{77301F7E-8AE4-1340-95B1-4798226D876F}" srcOrd="1" destOrd="0" presId="urn:microsoft.com/office/officeart/2005/8/layout/orgChart1"/>
    <dgm:cxn modelId="{6CA1F202-161F-3A4A-B43D-1BFBBBB90EDF}" type="presOf" srcId="{3DA4735D-4B8B-5843-8CA2-0ED5047A313B}" destId="{B179EAC6-4E17-714D-A584-5C52FB6DB937}" srcOrd="0" destOrd="0" presId="urn:microsoft.com/office/officeart/2005/8/layout/orgChart1"/>
    <dgm:cxn modelId="{EC9F5354-6648-AE43-9CC7-DE078F5DE178}" type="presOf" srcId="{0F30D7F7-D0EE-3140-9BC4-7C8418B0FBB9}" destId="{E73FA30A-CC28-574F-B6A0-EDC6C99B6044}" srcOrd="0" destOrd="0" presId="urn:microsoft.com/office/officeart/2005/8/layout/orgChart1"/>
    <dgm:cxn modelId="{864EBAB5-454D-474A-A6F3-2C0B73B383DC}" srcId="{125FECDB-AC4F-074A-897B-0417E1F11547}" destId="{E1981512-4F26-784E-8A5A-086B58F4CE09}" srcOrd="1" destOrd="0" parTransId="{EDA126E7-EDCF-044A-AC22-EDD1A37608E1}" sibTransId="{0B40C3AE-6609-6B49-9F71-1449BE30971B}"/>
    <dgm:cxn modelId="{727814B4-38E1-4949-AB83-95C2FB854481}" srcId="{125FECDB-AC4F-074A-897B-0417E1F11547}" destId="{9A791F2B-A5ED-0E4E-8FC1-FC8BAA4D8D9D}" srcOrd="5" destOrd="0" parTransId="{8421C9D0-425F-484E-B469-EC275418AA5E}" sibTransId="{31567A99-B1BD-784E-AC48-66E75ECFF549}"/>
    <dgm:cxn modelId="{9C9B12EC-68DD-4348-851F-F25A9E96C3CC}" type="presOf" srcId="{782E11E0-2683-8A42-8731-D36393D42AD9}" destId="{8788B3D0-7106-874B-9A42-A2771E81C5F5}" srcOrd="1" destOrd="0" presId="urn:microsoft.com/office/officeart/2005/8/layout/orgChart1"/>
    <dgm:cxn modelId="{8F0D83EE-7D9C-2D4E-9947-8C3CC240560F}" srcId="{196FE5B8-DC20-C74E-9FC0-00697D9ECAB7}" destId="{125FECDB-AC4F-074A-897B-0417E1F11547}" srcOrd="0" destOrd="0" parTransId="{976DA7AF-AEB6-124E-AF29-2B1FFC949A38}" sibTransId="{B2D3FA9A-DDD2-504A-BA3E-3182B05DAD83}"/>
    <dgm:cxn modelId="{1CF9E163-825A-D741-BB78-2E6E7E79D166}" type="presOf" srcId="{EDA126E7-EDCF-044A-AC22-EDD1A37608E1}" destId="{121E55A0-B201-4243-AB12-62FCC814D095}" srcOrd="0" destOrd="0" presId="urn:microsoft.com/office/officeart/2005/8/layout/orgChart1"/>
    <dgm:cxn modelId="{601E7B30-727F-814E-90AB-38827EFEE76B}" type="presOf" srcId="{782E11E0-2683-8A42-8731-D36393D42AD9}" destId="{7392F78B-3430-4445-A731-3CE276300AD0}" srcOrd="0" destOrd="0" presId="urn:microsoft.com/office/officeart/2005/8/layout/orgChart1"/>
    <dgm:cxn modelId="{AAD44E84-4A16-6A4A-844B-95FA3F2D25D7}" srcId="{125FECDB-AC4F-074A-897B-0417E1F11547}" destId="{782E11E0-2683-8A42-8731-D36393D42AD9}" srcOrd="3" destOrd="0" parTransId="{F4E750DB-09C7-0A47-A502-09A2385FD958}" sibTransId="{5DA6F937-B3FE-B842-8CCE-5FDEA1A6B9E7}"/>
    <dgm:cxn modelId="{49229128-F172-D54E-B9CD-19470314C404}" srcId="{125FECDB-AC4F-074A-897B-0417E1F11547}" destId="{94BCA6C2-0422-6F4D-BC3D-215AC747F819}" srcOrd="0" destOrd="0" parTransId="{939AD391-2776-0844-9BED-2394208047B4}" sibTransId="{AA1D0C37-BA70-8845-9F22-7EF0B32312E9}"/>
    <dgm:cxn modelId="{2BC52348-C794-D44F-894F-1FD5CEFAD1CA}" type="presOf" srcId="{5028619A-0DE7-B24F-81D9-C6410F7972AC}" destId="{BBF45126-5BD5-6E4D-8441-F4BBCFC2C958}" srcOrd="0" destOrd="0" presId="urn:microsoft.com/office/officeart/2005/8/layout/orgChart1"/>
    <dgm:cxn modelId="{8FE1FFAC-E19E-7A46-A308-542A64D596AD}" type="presOf" srcId="{9A791F2B-A5ED-0E4E-8FC1-FC8BAA4D8D9D}" destId="{663AFE38-408D-B840-A6BF-FB77B28EA504}" srcOrd="1" destOrd="0" presId="urn:microsoft.com/office/officeart/2005/8/layout/orgChart1"/>
    <dgm:cxn modelId="{902A8B4F-95F9-1C4F-BC24-086096604847}" type="presOf" srcId="{94BCA6C2-0422-6F4D-BC3D-215AC747F819}" destId="{C503EB50-BCDA-8F4F-924A-81D9F473BB68}" srcOrd="1" destOrd="0" presId="urn:microsoft.com/office/officeart/2005/8/layout/orgChart1"/>
    <dgm:cxn modelId="{41BE720F-4F82-3B42-BDDD-0C4FC3446531}" srcId="{125FECDB-AC4F-074A-897B-0417E1F11547}" destId="{DA42C32D-4D0C-BD4A-A73A-EFFF2A909B30}" srcOrd="2" destOrd="0" parTransId="{C9DC94B1-D5AE-9C4B-B218-4CE987DC0180}" sibTransId="{EE6492C0-CB3B-FA40-8547-7F9CD4DAA09B}"/>
    <dgm:cxn modelId="{D9C5AC9D-D44C-594E-9839-DD023E8E27CA}" type="presOf" srcId="{196FE5B8-DC20-C74E-9FC0-00697D9ECAB7}" destId="{4671142F-9F17-554A-A192-B1875DC9905C}" srcOrd="0" destOrd="0" presId="urn:microsoft.com/office/officeart/2005/8/layout/orgChart1"/>
    <dgm:cxn modelId="{B3436E2A-ED66-C040-884F-7DCDDC1DBE7C}" type="presParOf" srcId="{4671142F-9F17-554A-A192-B1875DC9905C}" destId="{03CFFCD0-4587-D048-B2EC-E10FA52EE1FC}" srcOrd="0" destOrd="0" presId="urn:microsoft.com/office/officeart/2005/8/layout/orgChart1"/>
    <dgm:cxn modelId="{9666A9B0-3359-5E4E-8192-14720F9B174A}" type="presParOf" srcId="{03CFFCD0-4587-D048-B2EC-E10FA52EE1FC}" destId="{DCADBD0A-51A5-3F48-BA53-0F1758D6E099}" srcOrd="0" destOrd="0" presId="urn:microsoft.com/office/officeart/2005/8/layout/orgChart1"/>
    <dgm:cxn modelId="{F3D4D09D-4FDE-874E-95D2-09DCEF82B0F3}" type="presParOf" srcId="{DCADBD0A-51A5-3F48-BA53-0F1758D6E099}" destId="{F6052E3A-F258-9647-A12D-E36ED4FDA87E}" srcOrd="0" destOrd="0" presId="urn:microsoft.com/office/officeart/2005/8/layout/orgChart1"/>
    <dgm:cxn modelId="{B444F33C-1BB0-E541-A1EE-990D5A1AAB1A}" type="presParOf" srcId="{DCADBD0A-51A5-3F48-BA53-0F1758D6E099}" destId="{27BD8D16-8D13-1142-A1BE-9182E9874731}" srcOrd="1" destOrd="0" presId="urn:microsoft.com/office/officeart/2005/8/layout/orgChart1"/>
    <dgm:cxn modelId="{3EFB74EF-D34C-FD47-835D-8175F2573CE7}" type="presParOf" srcId="{03CFFCD0-4587-D048-B2EC-E10FA52EE1FC}" destId="{A19ABFA0-0698-C543-BAE6-9D8BBD1E0369}" srcOrd="1" destOrd="0" presId="urn:microsoft.com/office/officeart/2005/8/layout/orgChart1"/>
    <dgm:cxn modelId="{50AA501C-4643-2146-A1E1-2450C7918159}" type="presParOf" srcId="{A19ABFA0-0698-C543-BAE6-9D8BBD1E0369}" destId="{116EEBFD-E968-754F-B9C1-315999046D74}" srcOrd="0" destOrd="0" presId="urn:microsoft.com/office/officeart/2005/8/layout/orgChart1"/>
    <dgm:cxn modelId="{CC691F34-47FD-AC4F-9521-A41FD74B3D72}" type="presParOf" srcId="{A19ABFA0-0698-C543-BAE6-9D8BBD1E0369}" destId="{C0D20DA3-A15D-7844-BF0A-B2A04D355070}" srcOrd="1" destOrd="0" presId="urn:microsoft.com/office/officeart/2005/8/layout/orgChart1"/>
    <dgm:cxn modelId="{C3A29A01-EFED-1943-8628-603030AA8FFB}" type="presParOf" srcId="{C0D20DA3-A15D-7844-BF0A-B2A04D355070}" destId="{4984D8B6-D6E6-D24D-94E4-931B4CEEE7BB}" srcOrd="0" destOrd="0" presId="urn:microsoft.com/office/officeart/2005/8/layout/orgChart1"/>
    <dgm:cxn modelId="{EF3DCD7B-8E61-FF49-9332-BBD5CFE64908}" type="presParOf" srcId="{4984D8B6-D6E6-D24D-94E4-931B4CEEE7BB}" destId="{1EE983F7-35C1-F243-8F1C-B00BC2A96405}" srcOrd="0" destOrd="0" presId="urn:microsoft.com/office/officeart/2005/8/layout/orgChart1"/>
    <dgm:cxn modelId="{836A2479-FEDC-5747-B07C-A437DD336B16}" type="presParOf" srcId="{4984D8B6-D6E6-D24D-94E4-931B4CEEE7BB}" destId="{C503EB50-BCDA-8F4F-924A-81D9F473BB68}" srcOrd="1" destOrd="0" presId="urn:microsoft.com/office/officeart/2005/8/layout/orgChart1"/>
    <dgm:cxn modelId="{B17C818F-AC14-454E-A484-7502E947E004}" type="presParOf" srcId="{C0D20DA3-A15D-7844-BF0A-B2A04D355070}" destId="{FAEDF78C-FCB7-0F42-9733-70A42ECAE941}" srcOrd="1" destOrd="0" presId="urn:microsoft.com/office/officeart/2005/8/layout/orgChart1"/>
    <dgm:cxn modelId="{0E23DD65-44EF-894F-AAC4-E72E1398E151}" type="presParOf" srcId="{C0D20DA3-A15D-7844-BF0A-B2A04D355070}" destId="{DE95C3D7-8265-8C46-93CF-014D5CECD16E}" srcOrd="2" destOrd="0" presId="urn:microsoft.com/office/officeart/2005/8/layout/orgChart1"/>
    <dgm:cxn modelId="{7A0B0BEC-8082-194B-8D33-9DE623610029}" type="presParOf" srcId="{A19ABFA0-0698-C543-BAE6-9D8BBD1E0369}" destId="{121E55A0-B201-4243-AB12-62FCC814D095}" srcOrd="2" destOrd="0" presId="urn:microsoft.com/office/officeart/2005/8/layout/orgChart1"/>
    <dgm:cxn modelId="{65BC87E9-39B3-DC47-9311-887159831F22}" type="presParOf" srcId="{A19ABFA0-0698-C543-BAE6-9D8BBD1E0369}" destId="{2D545830-BD6A-534C-9A05-AF400863EAC8}" srcOrd="3" destOrd="0" presId="urn:microsoft.com/office/officeart/2005/8/layout/orgChart1"/>
    <dgm:cxn modelId="{E3E4C18D-8E3A-AB46-AA43-5B02EDF227FF}" type="presParOf" srcId="{2D545830-BD6A-534C-9A05-AF400863EAC8}" destId="{806E86EB-2554-6D4B-8686-493E3A757DF7}" srcOrd="0" destOrd="0" presId="urn:microsoft.com/office/officeart/2005/8/layout/orgChart1"/>
    <dgm:cxn modelId="{3DD09A36-B6AD-2541-8D40-90F0F73AD6B9}" type="presParOf" srcId="{806E86EB-2554-6D4B-8686-493E3A757DF7}" destId="{56230729-35C5-1343-BA47-C301930A980C}" srcOrd="0" destOrd="0" presId="urn:microsoft.com/office/officeart/2005/8/layout/orgChart1"/>
    <dgm:cxn modelId="{16D5EF9D-EDA6-C64D-84CB-0CAB8BA6CFF5}" type="presParOf" srcId="{806E86EB-2554-6D4B-8686-493E3A757DF7}" destId="{20F229AE-CF64-4247-BF5A-6869A1E6048E}" srcOrd="1" destOrd="0" presId="urn:microsoft.com/office/officeart/2005/8/layout/orgChart1"/>
    <dgm:cxn modelId="{383CE55A-7402-FB43-AE00-2DE8D98D9921}" type="presParOf" srcId="{2D545830-BD6A-534C-9A05-AF400863EAC8}" destId="{FA3F68A3-63F5-9E4B-9638-52F14F473807}" srcOrd="1" destOrd="0" presId="urn:microsoft.com/office/officeart/2005/8/layout/orgChart1"/>
    <dgm:cxn modelId="{7FF976E1-496B-3847-A904-4C15D69B9411}" type="presParOf" srcId="{2D545830-BD6A-534C-9A05-AF400863EAC8}" destId="{557B0157-9128-3C4F-8FAC-43EA551978AF}" srcOrd="2" destOrd="0" presId="urn:microsoft.com/office/officeart/2005/8/layout/orgChart1"/>
    <dgm:cxn modelId="{2448B490-5A19-0049-BCCD-D5549DC26AAC}" type="presParOf" srcId="{A19ABFA0-0698-C543-BAE6-9D8BBD1E0369}" destId="{60C026FC-7D71-7C48-974D-5B2B053C4CFE}" srcOrd="4" destOrd="0" presId="urn:microsoft.com/office/officeart/2005/8/layout/orgChart1"/>
    <dgm:cxn modelId="{D2C13A02-39AF-E74D-B00F-C9BB68740026}" type="presParOf" srcId="{A19ABFA0-0698-C543-BAE6-9D8BBD1E0369}" destId="{C12AFB2A-8ED8-3540-864E-7F508B86A14B}" srcOrd="5" destOrd="0" presId="urn:microsoft.com/office/officeart/2005/8/layout/orgChart1"/>
    <dgm:cxn modelId="{822B315B-BE19-3E45-B9E0-DAE650C1F65E}" type="presParOf" srcId="{C12AFB2A-8ED8-3540-864E-7F508B86A14B}" destId="{61981DD7-D4AF-444B-B44E-98897962DFD3}" srcOrd="0" destOrd="0" presId="urn:microsoft.com/office/officeart/2005/8/layout/orgChart1"/>
    <dgm:cxn modelId="{C616BC3E-293A-BC48-AB60-A9D77B31DC53}" type="presParOf" srcId="{61981DD7-D4AF-444B-B44E-98897962DFD3}" destId="{C63C2CD8-84BD-2D4F-89CD-E122866CE7D3}" srcOrd="0" destOrd="0" presId="urn:microsoft.com/office/officeart/2005/8/layout/orgChart1"/>
    <dgm:cxn modelId="{9347C1BD-DACE-B544-9E8B-2B7952C4E4EB}" type="presParOf" srcId="{61981DD7-D4AF-444B-B44E-98897962DFD3}" destId="{4831C5E2-C427-AF44-AB80-FE8A55BCCDB8}" srcOrd="1" destOrd="0" presId="urn:microsoft.com/office/officeart/2005/8/layout/orgChart1"/>
    <dgm:cxn modelId="{12021A95-4D83-6F42-9166-68C6D1177989}" type="presParOf" srcId="{C12AFB2A-8ED8-3540-864E-7F508B86A14B}" destId="{C34AD2ED-AB0E-CD4A-9D61-B96AF43EC6EF}" srcOrd="1" destOrd="0" presId="urn:microsoft.com/office/officeart/2005/8/layout/orgChart1"/>
    <dgm:cxn modelId="{46C95B6E-8F97-2F4F-92BE-39D4BC16EFAE}" type="presParOf" srcId="{C12AFB2A-8ED8-3540-864E-7F508B86A14B}" destId="{F3228538-309A-C64A-90F3-3E24404AAE14}" srcOrd="2" destOrd="0" presId="urn:microsoft.com/office/officeart/2005/8/layout/orgChart1"/>
    <dgm:cxn modelId="{FA5F95D9-0417-604B-BD0A-19661F394302}" type="presParOf" srcId="{A19ABFA0-0698-C543-BAE6-9D8BBD1E0369}" destId="{80267D8D-0901-BB49-9AA2-2EB84ED515E6}" srcOrd="6" destOrd="0" presId="urn:microsoft.com/office/officeart/2005/8/layout/orgChart1"/>
    <dgm:cxn modelId="{4EFB72E5-D7FB-0F41-B91D-3F288201F618}" type="presParOf" srcId="{A19ABFA0-0698-C543-BAE6-9D8BBD1E0369}" destId="{D1F84D21-8246-3646-AD55-20676D968777}" srcOrd="7" destOrd="0" presId="urn:microsoft.com/office/officeart/2005/8/layout/orgChart1"/>
    <dgm:cxn modelId="{D2C68F21-E3EF-9F43-B8AC-A31B192CBA54}" type="presParOf" srcId="{D1F84D21-8246-3646-AD55-20676D968777}" destId="{35CCE423-13A2-614D-82A3-332A2B909E83}" srcOrd="0" destOrd="0" presId="urn:microsoft.com/office/officeart/2005/8/layout/orgChart1"/>
    <dgm:cxn modelId="{63B8AE9E-E894-C645-BB54-F945A5CCC741}" type="presParOf" srcId="{35CCE423-13A2-614D-82A3-332A2B909E83}" destId="{7392F78B-3430-4445-A731-3CE276300AD0}" srcOrd="0" destOrd="0" presId="urn:microsoft.com/office/officeart/2005/8/layout/orgChart1"/>
    <dgm:cxn modelId="{21074D86-0BDF-CB41-BF80-B8B874D3362D}" type="presParOf" srcId="{35CCE423-13A2-614D-82A3-332A2B909E83}" destId="{8788B3D0-7106-874B-9A42-A2771E81C5F5}" srcOrd="1" destOrd="0" presId="urn:microsoft.com/office/officeart/2005/8/layout/orgChart1"/>
    <dgm:cxn modelId="{2095715B-08C5-AE48-AE54-BBFF7504A8E2}" type="presParOf" srcId="{D1F84D21-8246-3646-AD55-20676D968777}" destId="{6BE08617-D84C-7246-97FB-52517809D655}" srcOrd="1" destOrd="0" presId="urn:microsoft.com/office/officeart/2005/8/layout/orgChart1"/>
    <dgm:cxn modelId="{2A42C912-F879-774E-975E-B555F179CC7D}" type="presParOf" srcId="{D1F84D21-8246-3646-AD55-20676D968777}" destId="{58858F62-DCF5-3E44-A2C3-A3AE9FB6C85D}" srcOrd="2" destOrd="0" presId="urn:microsoft.com/office/officeart/2005/8/layout/orgChart1"/>
    <dgm:cxn modelId="{508CE7ED-45AF-8B45-A7B6-69F3FA1848AF}" type="presParOf" srcId="{A19ABFA0-0698-C543-BAE6-9D8BBD1E0369}" destId="{E73FA30A-CC28-574F-B6A0-EDC6C99B6044}" srcOrd="8" destOrd="0" presId="urn:microsoft.com/office/officeart/2005/8/layout/orgChart1"/>
    <dgm:cxn modelId="{918941E8-1EA9-5241-A449-C5785F7F9401}" type="presParOf" srcId="{A19ABFA0-0698-C543-BAE6-9D8BBD1E0369}" destId="{3C24FC7A-D2A4-8245-AA93-161EF95AD810}" srcOrd="9" destOrd="0" presId="urn:microsoft.com/office/officeart/2005/8/layout/orgChart1"/>
    <dgm:cxn modelId="{4DDF18DA-DF34-DE40-8DB6-F25376E5FA12}" type="presParOf" srcId="{3C24FC7A-D2A4-8245-AA93-161EF95AD810}" destId="{5852E60D-1218-1A42-ABDE-3D3D648D05E1}" srcOrd="0" destOrd="0" presId="urn:microsoft.com/office/officeart/2005/8/layout/orgChart1"/>
    <dgm:cxn modelId="{9633BAC6-0193-C142-B6C8-B8E6C44D2A50}" type="presParOf" srcId="{5852E60D-1218-1A42-ABDE-3D3D648D05E1}" destId="{B179EAC6-4E17-714D-A584-5C52FB6DB937}" srcOrd="0" destOrd="0" presId="urn:microsoft.com/office/officeart/2005/8/layout/orgChart1"/>
    <dgm:cxn modelId="{311E19A8-E028-764A-8109-42D153C2E243}" type="presParOf" srcId="{5852E60D-1218-1A42-ABDE-3D3D648D05E1}" destId="{485F7CA9-DACA-0143-BE93-3177BF1012D1}" srcOrd="1" destOrd="0" presId="urn:microsoft.com/office/officeart/2005/8/layout/orgChart1"/>
    <dgm:cxn modelId="{0BF55FAE-CEF4-2649-B533-D161CFBE09D1}" type="presParOf" srcId="{3C24FC7A-D2A4-8245-AA93-161EF95AD810}" destId="{21A7ECC8-D82E-F04D-913A-A79BD476A628}" srcOrd="1" destOrd="0" presId="urn:microsoft.com/office/officeart/2005/8/layout/orgChart1"/>
    <dgm:cxn modelId="{B0698344-94C9-7144-9C33-498E9A10DA17}" type="presParOf" srcId="{3C24FC7A-D2A4-8245-AA93-161EF95AD810}" destId="{22EA2BB9-F8EC-C342-BB6A-D884906132A5}" srcOrd="2" destOrd="0" presId="urn:microsoft.com/office/officeart/2005/8/layout/orgChart1"/>
    <dgm:cxn modelId="{56D0F5B4-8163-854E-B5E8-E79C8D8FAD20}" type="presParOf" srcId="{A19ABFA0-0698-C543-BAE6-9D8BBD1E0369}" destId="{4953DB14-4DC6-4149-8455-22060190E958}" srcOrd="10" destOrd="0" presId="urn:microsoft.com/office/officeart/2005/8/layout/orgChart1"/>
    <dgm:cxn modelId="{4BF5DD9B-DC72-E54A-B95C-76CD79B01B78}" type="presParOf" srcId="{A19ABFA0-0698-C543-BAE6-9D8BBD1E0369}" destId="{C4E15CF3-1DAB-3D4E-AD70-646E84CFA701}" srcOrd="11" destOrd="0" presId="urn:microsoft.com/office/officeart/2005/8/layout/orgChart1"/>
    <dgm:cxn modelId="{6BF7CB6C-125E-1643-87EF-D4E54B040764}" type="presParOf" srcId="{C4E15CF3-1DAB-3D4E-AD70-646E84CFA701}" destId="{FCDC15FC-F32F-4642-B24E-EC5919D922C6}" srcOrd="0" destOrd="0" presId="urn:microsoft.com/office/officeart/2005/8/layout/orgChart1"/>
    <dgm:cxn modelId="{F5CD059C-9FD4-8E4B-BEE8-2087E8C15620}" type="presParOf" srcId="{FCDC15FC-F32F-4642-B24E-EC5919D922C6}" destId="{644E0482-28D9-6549-B92D-FAC671C9AEDB}" srcOrd="0" destOrd="0" presId="urn:microsoft.com/office/officeart/2005/8/layout/orgChart1"/>
    <dgm:cxn modelId="{B39830B8-6969-6946-81B2-BFB870B2C1FA}" type="presParOf" srcId="{FCDC15FC-F32F-4642-B24E-EC5919D922C6}" destId="{663AFE38-408D-B840-A6BF-FB77B28EA504}" srcOrd="1" destOrd="0" presId="urn:microsoft.com/office/officeart/2005/8/layout/orgChart1"/>
    <dgm:cxn modelId="{7B359676-0145-5347-8A79-1060F6381568}" type="presParOf" srcId="{C4E15CF3-1DAB-3D4E-AD70-646E84CFA701}" destId="{BDDDE1FA-BA70-5F4B-8017-CBEC0C781265}" srcOrd="1" destOrd="0" presId="urn:microsoft.com/office/officeart/2005/8/layout/orgChart1"/>
    <dgm:cxn modelId="{2B349F55-0FF1-7A4D-BE29-2BAE06AE07E9}" type="presParOf" srcId="{C4E15CF3-1DAB-3D4E-AD70-646E84CFA701}" destId="{2217AC81-D221-3044-A137-4C36871EBEB0}" srcOrd="2" destOrd="0" presId="urn:microsoft.com/office/officeart/2005/8/layout/orgChart1"/>
    <dgm:cxn modelId="{FE6238B7-5442-B04A-8707-2AFC81D9912F}" type="presParOf" srcId="{A19ABFA0-0698-C543-BAE6-9D8BBD1E0369}" destId="{87C83A83-D4D4-1D44-A327-629F62047F8B}" srcOrd="12" destOrd="0" presId="urn:microsoft.com/office/officeart/2005/8/layout/orgChart1"/>
    <dgm:cxn modelId="{72CAFED1-5563-1848-A182-79D07E5E9941}" type="presParOf" srcId="{A19ABFA0-0698-C543-BAE6-9D8BBD1E0369}" destId="{E137820F-7A44-5A49-A1A5-D30DDFE32468}" srcOrd="13" destOrd="0" presId="urn:microsoft.com/office/officeart/2005/8/layout/orgChart1"/>
    <dgm:cxn modelId="{F66F3F97-0E50-D546-BEF5-11D143295596}" type="presParOf" srcId="{E137820F-7A44-5A49-A1A5-D30DDFE32468}" destId="{7F3457F8-774F-B043-A4FD-41EAB46E300A}" srcOrd="0" destOrd="0" presId="urn:microsoft.com/office/officeart/2005/8/layout/orgChart1"/>
    <dgm:cxn modelId="{7CC17E2B-2918-BB48-BE7E-D29D7B91122D}" type="presParOf" srcId="{7F3457F8-774F-B043-A4FD-41EAB46E300A}" destId="{BBF45126-5BD5-6E4D-8441-F4BBCFC2C958}" srcOrd="0" destOrd="0" presId="urn:microsoft.com/office/officeart/2005/8/layout/orgChart1"/>
    <dgm:cxn modelId="{9A63C12F-ED1C-444F-9CD8-7471E0BBCE6C}" type="presParOf" srcId="{7F3457F8-774F-B043-A4FD-41EAB46E300A}" destId="{77301F7E-8AE4-1340-95B1-4798226D876F}" srcOrd="1" destOrd="0" presId="urn:microsoft.com/office/officeart/2005/8/layout/orgChart1"/>
    <dgm:cxn modelId="{86C6EA9F-1B08-E749-B592-8AD33B93AAD2}" type="presParOf" srcId="{E137820F-7A44-5A49-A1A5-D30DDFE32468}" destId="{2F2907F7-2E6C-B647-BDF5-B9D7973975D9}" srcOrd="1" destOrd="0" presId="urn:microsoft.com/office/officeart/2005/8/layout/orgChart1"/>
    <dgm:cxn modelId="{0F9A7F90-875D-E547-8D69-DF83DEDE06AE}" type="presParOf" srcId="{E137820F-7A44-5A49-A1A5-D30DDFE32468}" destId="{C719AF01-E762-904D-A43B-AD8B77A183F0}" srcOrd="2" destOrd="0" presId="urn:microsoft.com/office/officeart/2005/8/layout/orgChart1"/>
    <dgm:cxn modelId="{AE33317C-B791-B44D-AD04-91BDE63A55E9}" type="presParOf" srcId="{03CFFCD0-4587-D048-B2EC-E10FA52EE1FC}" destId="{4D8CD68A-47C3-434F-B6E4-E3C54FC968D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BB4165-A3A1-5E47-B704-E22B3032BA0B}" type="doc">
      <dgm:prSet loTypeId="urn:microsoft.com/office/officeart/2005/8/layout/process1" loCatId="" qsTypeId="urn:microsoft.com/office/officeart/2005/8/quickstyle/simple4" qsCatId="simple" csTypeId="urn:microsoft.com/office/officeart/2005/8/colors/accent1_2" csCatId="accent1" phldr="1"/>
      <dgm:spPr/>
    </dgm:pt>
    <dgm:pt modelId="{2D7E9192-0235-854E-AC3E-328A2FE43197}">
      <dgm:prSet phldrT="[テキスト]" custT="1">
        <dgm:style>
          <a:lnRef idx="1">
            <a:schemeClr val="accent1"/>
          </a:lnRef>
          <a:fillRef idx="2">
            <a:schemeClr val="accent1"/>
          </a:fillRef>
          <a:effectRef idx="1">
            <a:schemeClr val="accent1"/>
          </a:effectRef>
          <a:fontRef idx="minor">
            <a:schemeClr val="dk1"/>
          </a:fontRef>
        </dgm:style>
      </dgm:prSet>
      <dgm:spPr/>
      <dgm:t>
        <a:bodyPr/>
        <a:lstStyle/>
        <a:p>
          <a:pPr rtl="0"/>
          <a:r>
            <a:rPr kumimoji="1" lang="ja-JP" altLang="en-US" sz="1800" b="0" i="0" u="none" strike="noStrike" cap="none" normalizeH="0" baseline="0" dirty="0" smtClean="0">
              <a:ln>
                <a:noFill/>
              </a:ln>
              <a:solidFill>
                <a:schemeClr val="tx1"/>
              </a:solidFill>
              <a:effectLst/>
              <a:latin typeface="+mn-ea"/>
              <a:ea typeface="+mn-ea"/>
            </a:rPr>
            <a:t>下ごしらえ</a:t>
          </a:r>
          <a:endParaRPr kumimoji="1" lang="ja-JP" altLang="en-US" sz="1800" dirty="0">
            <a:latin typeface="+mn-ea"/>
            <a:ea typeface="+mn-ea"/>
          </a:endParaRPr>
        </a:p>
      </dgm:t>
    </dgm:pt>
    <dgm:pt modelId="{806759B3-32AC-1B49-9E29-E870A98F15E3}" type="parTrans" cxnId="{7EFA4EE0-D8A3-DA47-B7DA-107A710AEC1D}">
      <dgm:prSet/>
      <dgm:spPr/>
      <dgm:t>
        <a:bodyPr/>
        <a:lstStyle/>
        <a:p>
          <a:endParaRPr kumimoji="1" lang="ja-JP" altLang="en-US" sz="1600">
            <a:latin typeface="+mn-ea"/>
            <a:ea typeface="+mn-ea"/>
          </a:endParaRPr>
        </a:p>
      </dgm:t>
    </dgm:pt>
    <dgm:pt modelId="{A84AFF5D-2F5A-A141-9495-5C01BBB184DC}" type="sibTrans" cxnId="{7EFA4EE0-D8A3-DA47-B7DA-107A710AEC1D}">
      <dgm:prSet custT="1">
        <dgm:style>
          <a:lnRef idx="1">
            <a:schemeClr val="accent1"/>
          </a:lnRef>
          <a:fillRef idx="3">
            <a:schemeClr val="accent1"/>
          </a:fillRef>
          <a:effectRef idx="2">
            <a:schemeClr val="accent1"/>
          </a:effectRef>
          <a:fontRef idx="minor">
            <a:schemeClr val="lt1"/>
          </a:fontRef>
        </dgm:style>
      </dgm:prSet>
      <dgm:spPr/>
      <dgm:t>
        <a:bodyPr/>
        <a:lstStyle/>
        <a:p>
          <a:endParaRPr kumimoji="1" lang="ja-JP" altLang="en-US" sz="1600">
            <a:latin typeface="+mn-ea"/>
            <a:ea typeface="+mn-ea"/>
          </a:endParaRPr>
        </a:p>
      </dgm:t>
    </dgm:pt>
    <dgm:pt modelId="{C54D9D8B-2A67-824B-AF49-EC727A7AFC5A}">
      <dgm:prSet phldrT="[テキスト]" custT="1">
        <dgm:style>
          <a:lnRef idx="1">
            <a:schemeClr val="accent1"/>
          </a:lnRef>
          <a:fillRef idx="2">
            <a:schemeClr val="accent1"/>
          </a:fillRef>
          <a:effectRef idx="1">
            <a:schemeClr val="accent1"/>
          </a:effectRef>
          <a:fontRef idx="minor">
            <a:schemeClr val="dk1"/>
          </a:fontRef>
        </dgm:style>
      </dgm:prSet>
      <dgm:spPr/>
      <dgm:t>
        <a:bodyPr/>
        <a:lstStyle/>
        <a:p>
          <a:pPr rtl="0"/>
          <a:r>
            <a:rPr kumimoji="1" lang="ja-JP" altLang="en-US" sz="1800" dirty="0" smtClean="0">
              <a:latin typeface="+mn-ea"/>
              <a:ea typeface="+mn-ea"/>
            </a:rPr>
            <a:t>炒める</a:t>
          </a:r>
          <a:endParaRPr kumimoji="1" lang="ja-JP" altLang="en-US" sz="1800" dirty="0">
            <a:latin typeface="+mn-ea"/>
            <a:ea typeface="+mn-ea"/>
          </a:endParaRPr>
        </a:p>
      </dgm:t>
    </dgm:pt>
    <dgm:pt modelId="{F117396A-DD3D-2149-A5E8-C134198194A4}" type="parTrans" cxnId="{98E31E90-EEA7-6341-BE9F-A68BF92945FF}">
      <dgm:prSet/>
      <dgm:spPr/>
      <dgm:t>
        <a:bodyPr/>
        <a:lstStyle/>
        <a:p>
          <a:endParaRPr kumimoji="1" lang="ja-JP" altLang="en-US" sz="1600">
            <a:latin typeface="+mn-ea"/>
            <a:ea typeface="+mn-ea"/>
          </a:endParaRPr>
        </a:p>
      </dgm:t>
    </dgm:pt>
    <dgm:pt modelId="{C248E2E6-BAB5-2A4E-9BB0-822A60CA71AC}" type="sibTrans" cxnId="{98E31E90-EEA7-6341-BE9F-A68BF92945FF}">
      <dgm:prSet custT="1">
        <dgm:style>
          <a:lnRef idx="1">
            <a:schemeClr val="accent1"/>
          </a:lnRef>
          <a:fillRef idx="3">
            <a:schemeClr val="accent1"/>
          </a:fillRef>
          <a:effectRef idx="2">
            <a:schemeClr val="accent1"/>
          </a:effectRef>
          <a:fontRef idx="minor">
            <a:schemeClr val="lt1"/>
          </a:fontRef>
        </dgm:style>
      </dgm:prSet>
      <dgm:spPr/>
      <dgm:t>
        <a:bodyPr/>
        <a:lstStyle/>
        <a:p>
          <a:endParaRPr kumimoji="1" lang="ja-JP" altLang="en-US" sz="1600">
            <a:latin typeface="+mn-ea"/>
            <a:ea typeface="+mn-ea"/>
          </a:endParaRPr>
        </a:p>
      </dgm:t>
    </dgm:pt>
    <dgm:pt modelId="{5452383F-C43F-B745-9CAF-B95D31CFC8C6}">
      <dgm:prSet phldrT="[テキスト]" custT="1">
        <dgm:style>
          <a:lnRef idx="1">
            <a:schemeClr val="accent1"/>
          </a:lnRef>
          <a:fillRef idx="2">
            <a:schemeClr val="accent1"/>
          </a:fillRef>
          <a:effectRef idx="1">
            <a:schemeClr val="accent1"/>
          </a:effectRef>
          <a:fontRef idx="minor">
            <a:schemeClr val="dk1"/>
          </a:fontRef>
        </dgm:style>
      </dgm:prSet>
      <dgm:spPr/>
      <dgm:t>
        <a:bodyPr/>
        <a:lstStyle/>
        <a:p>
          <a:pPr rtl="0"/>
          <a:r>
            <a:rPr kumimoji="1" lang="ja-JP" altLang="en-US" sz="1800" dirty="0" smtClean="0">
              <a:latin typeface="+mn-ea"/>
              <a:ea typeface="+mn-ea"/>
            </a:rPr>
            <a:t>だし汁</a:t>
          </a:r>
          <a:endParaRPr kumimoji="1" lang="ja-JP" altLang="en-US" sz="1800" dirty="0">
            <a:latin typeface="+mn-ea"/>
            <a:ea typeface="+mn-ea"/>
          </a:endParaRPr>
        </a:p>
      </dgm:t>
    </dgm:pt>
    <dgm:pt modelId="{F38D2853-7BFE-FB4A-B86C-83B28D0D78AF}" type="parTrans" cxnId="{34F9426F-6746-054D-8FB0-3D80799E7217}">
      <dgm:prSet/>
      <dgm:spPr/>
      <dgm:t>
        <a:bodyPr/>
        <a:lstStyle/>
        <a:p>
          <a:endParaRPr kumimoji="1" lang="ja-JP" altLang="en-US" sz="1600">
            <a:latin typeface="+mn-ea"/>
            <a:ea typeface="+mn-ea"/>
          </a:endParaRPr>
        </a:p>
      </dgm:t>
    </dgm:pt>
    <dgm:pt modelId="{B022D23C-B8F9-B24F-88A6-D7960849BE96}" type="sibTrans" cxnId="{34F9426F-6746-054D-8FB0-3D80799E7217}">
      <dgm:prSet custT="1">
        <dgm:style>
          <a:lnRef idx="1">
            <a:schemeClr val="accent1"/>
          </a:lnRef>
          <a:fillRef idx="3">
            <a:schemeClr val="accent1"/>
          </a:fillRef>
          <a:effectRef idx="2">
            <a:schemeClr val="accent1"/>
          </a:effectRef>
          <a:fontRef idx="minor">
            <a:schemeClr val="lt1"/>
          </a:fontRef>
        </dgm:style>
      </dgm:prSet>
      <dgm:spPr/>
      <dgm:t>
        <a:bodyPr/>
        <a:lstStyle/>
        <a:p>
          <a:endParaRPr kumimoji="1" lang="ja-JP" altLang="en-US" sz="1600">
            <a:latin typeface="+mn-ea"/>
            <a:ea typeface="+mn-ea"/>
          </a:endParaRPr>
        </a:p>
      </dgm:t>
    </dgm:pt>
    <dgm:pt modelId="{9A2EA4BE-667C-3846-9AA7-7A70C43C6AAD}">
      <dgm:prSet phldrT="[テキスト]" custT="1">
        <dgm:style>
          <a:lnRef idx="1">
            <a:schemeClr val="accent1"/>
          </a:lnRef>
          <a:fillRef idx="2">
            <a:schemeClr val="accent1"/>
          </a:fillRef>
          <a:effectRef idx="1">
            <a:schemeClr val="accent1"/>
          </a:effectRef>
          <a:fontRef idx="minor">
            <a:schemeClr val="dk1"/>
          </a:fontRef>
        </dgm:style>
      </dgm:prSet>
      <dgm:spPr/>
      <dgm:t>
        <a:bodyPr/>
        <a:lstStyle/>
        <a:p>
          <a:pPr rtl="0"/>
          <a:r>
            <a:rPr kumimoji="1" lang="ja-JP" altLang="en-US" sz="1800" dirty="0" smtClean="0">
              <a:latin typeface="+mn-ea"/>
              <a:ea typeface="+mn-ea"/>
            </a:rPr>
            <a:t>あく取り</a:t>
          </a:r>
          <a:endParaRPr kumimoji="1" lang="ja-JP" altLang="en-US" sz="1800" dirty="0">
            <a:latin typeface="+mn-ea"/>
            <a:ea typeface="+mn-ea"/>
          </a:endParaRPr>
        </a:p>
      </dgm:t>
    </dgm:pt>
    <dgm:pt modelId="{C3741665-2B3F-A04C-AC47-40F22D193FC8}" type="parTrans" cxnId="{0449F738-1E06-1D48-B8E0-CCB5B3AE678D}">
      <dgm:prSet/>
      <dgm:spPr/>
      <dgm:t>
        <a:bodyPr/>
        <a:lstStyle/>
        <a:p>
          <a:endParaRPr kumimoji="1" lang="ja-JP" altLang="en-US" sz="1600">
            <a:latin typeface="+mn-ea"/>
            <a:ea typeface="+mn-ea"/>
          </a:endParaRPr>
        </a:p>
      </dgm:t>
    </dgm:pt>
    <dgm:pt modelId="{2E30AB85-2A1D-6A4E-830A-175D9B44FE3C}" type="sibTrans" cxnId="{0449F738-1E06-1D48-B8E0-CCB5B3AE678D}">
      <dgm:prSet custT="1">
        <dgm:style>
          <a:lnRef idx="1">
            <a:schemeClr val="accent1"/>
          </a:lnRef>
          <a:fillRef idx="3">
            <a:schemeClr val="accent1"/>
          </a:fillRef>
          <a:effectRef idx="2">
            <a:schemeClr val="accent1"/>
          </a:effectRef>
          <a:fontRef idx="minor">
            <a:schemeClr val="lt1"/>
          </a:fontRef>
        </dgm:style>
      </dgm:prSet>
      <dgm:spPr/>
      <dgm:t>
        <a:bodyPr/>
        <a:lstStyle/>
        <a:p>
          <a:endParaRPr kumimoji="1" lang="ja-JP" altLang="en-US" sz="1600">
            <a:latin typeface="+mn-ea"/>
            <a:ea typeface="+mn-ea"/>
          </a:endParaRPr>
        </a:p>
      </dgm:t>
    </dgm:pt>
    <dgm:pt modelId="{63598B67-2F04-3048-8F65-BC5A2266D55E}">
      <dgm:prSet phldrT="[テキスト]" custT="1">
        <dgm:style>
          <a:lnRef idx="1">
            <a:schemeClr val="accent1"/>
          </a:lnRef>
          <a:fillRef idx="2">
            <a:schemeClr val="accent1"/>
          </a:fillRef>
          <a:effectRef idx="1">
            <a:schemeClr val="accent1"/>
          </a:effectRef>
          <a:fontRef idx="minor">
            <a:schemeClr val="dk1"/>
          </a:fontRef>
        </dgm:style>
      </dgm:prSet>
      <dgm:spPr/>
      <dgm:t>
        <a:bodyPr/>
        <a:lstStyle/>
        <a:p>
          <a:pPr rtl="0"/>
          <a:r>
            <a:rPr kumimoji="1" lang="ja-JP" altLang="en-US" sz="1800" dirty="0" smtClean="0">
              <a:latin typeface="+mn-ea"/>
              <a:ea typeface="+mn-ea"/>
            </a:rPr>
            <a:t>調味</a:t>
          </a:r>
          <a:endParaRPr kumimoji="1" lang="ja-JP" altLang="en-US" sz="1800" dirty="0">
            <a:latin typeface="+mn-ea"/>
            <a:ea typeface="+mn-ea"/>
          </a:endParaRPr>
        </a:p>
      </dgm:t>
    </dgm:pt>
    <dgm:pt modelId="{D626B6E4-D3B5-7842-9990-C7482FC63CBB}" type="parTrans" cxnId="{0F7DEE2E-D7C5-E94C-9BB0-B3F9CBF5B7D2}">
      <dgm:prSet/>
      <dgm:spPr/>
      <dgm:t>
        <a:bodyPr/>
        <a:lstStyle/>
        <a:p>
          <a:endParaRPr kumimoji="1" lang="ja-JP" altLang="en-US" sz="1600">
            <a:latin typeface="+mn-ea"/>
            <a:ea typeface="+mn-ea"/>
          </a:endParaRPr>
        </a:p>
      </dgm:t>
    </dgm:pt>
    <dgm:pt modelId="{63D4FAA5-8F89-CE40-9023-A7CFE025C109}" type="sibTrans" cxnId="{0F7DEE2E-D7C5-E94C-9BB0-B3F9CBF5B7D2}">
      <dgm:prSet custT="1">
        <dgm:style>
          <a:lnRef idx="1">
            <a:schemeClr val="accent1"/>
          </a:lnRef>
          <a:fillRef idx="3">
            <a:schemeClr val="accent1"/>
          </a:fillRef>
          <a:effectRef idx="2">
            <a:schemeClr val="accent1"/>
          </a:effectRef>
          <a:fontRef idx="minor">
            <a:schemeClr val="lt1"/>
          </a:fontRef>
        </dgm:style>
      </dgm:prSet>
      <dgm:spPr/>
      <dgm:t>
        <a:bodyPr/>
        <a:lstStyle/>
        <a:p>
          <a:endParaRPr kumimoji="1" lang="ja-JP" altLang="en-US" sz="1600">
            <a:latin typeface="+mn-ea"/>
            <a:ea typeface="+mn-ea"/>
          </a:endParaRPr>
        </a:p>
      </dgm:t>
    </dgm:pt>
    <dgm:pt modelId="{04C949F0-95B8-2A4A-BED1-0F77E5443024}">
      <dgm:prSet phldrT="[テキスト]" custT="1">
        <dgm:style>
          <a:lnRef idx="1">
            <a:schemeClr val="accent1"/>
          </a:lnRef>
          <a:fillRef idx="2">
            <a:schemeClr val="accent1"/>
          </a:fillRef>
          <a:effectRef idx="1">
            <a:schemeClr val="accent1"/>
          </a:effectRef>
          <a:fontRef idx="minor">
            <a:schemeClr val="dk1"/>
          </a:fontRef>
        </dgm:style>
      </dgm:prSet>
      <dgm:spPr/>
      <dgm:t>
        <a:bodyPr/>
        <a:lstStyle/>
        <a:p>
          <a:pPr rtl="0"/>
          <a:r>
            <a:rPr kumimoji="1" lang="ja-JP" altLang="en-US" sz="1800" dirty="0" smtClean="0">
              <a:latin typeface="+mn-ea"/>
              <a:ea typeface="+mn-ea"/>
            </a:rPr>
            <a:t>煮る</a:t>
          </a:r>
          <a:endParaRPr kumimoji="1" lang="ja-JP" altLang="en-US" sz="1800" dirty="0">
            <a:latin typeface="+mn-ea"/>
            <a:ea typeface="+mn-ea"/>
          </a:endParaRPr>
        </a:p>
      </dgm:t>
    </dgm:pt>
    <dgm:pt modelId="{826F56B2-2DEE-024C-830F-BDD0E386A418}" type="parTrans" cxnId="{38801405-6D5F-974B-B07D-DAF60B19CA8D}">
      <dgm:prSet/>
      <dgm:spPr/>
      <dgm:t>
        <a:bodyPr/>
        <a:lstStyle/>
        <a:p>
          <a:endParaRPr kumimoji="1" lang="ja-JP" altLang="en-US" sz="1600">
            <a:latin typeface="+mn-ea"/>
            <a:ea typeface="+mn-ea"/>
          </a:endParaRPr>
        </a:p>
      </dgm:t>
    </dgm:pt>
    <dgm:pt modelId="{5E347CD5-531D-0F49-80C6-4A429FA6A90B}" type="sibTrans" cxnId="{38801405-6D5F-974B-B07D-DAF60B19CA8D}">
      <dgm:prSet/>
      <dgm:spPr/>
      <dgm:t>
        <a:bodyPr/>
        <a:lstStyle/>
        <a:p>
          <a:endParaRPr kumimoji="1" lang="ja-JP" altLang="en-US" sz="1600">
            <a:latin typeface="+mn-ea"/>
            <a:ea typeface="+mn-ea"/>
          </a:endParaRPr>
        </a:p>
      </dgm:t>
    </dgm:pt>
    <dgm:pt modelId="{A441F7D9-4D50-FC48-BA8F-C3847839CD36}" type="pres">
      <dgm:prSet presAssocID="{92BB4165-A3A1-5E47-B704-E22B3032BA0B}" presName="Name0" presStyleCnt="0">
        <dgm:presLayoutVars>
          <dgm:dir/>
          <dgm:resizeHandles val="exact"/>
        </dgm:presLayoutVars>
      </dgm:prSet>
      <dgm:spPr/>
    </dgm:pt>
    <dgm:pt modelId="{22234018-6D17-E24D-83D0-C35A4AC49E5F}" type="pres">
      <dgm:prSet presAssocID="{2D7E9192-0235-854E-AC3E-328A2FE43197}" presName="node" presStyleLbl="node1" presStyleIdx="0" presStyleCnt="6">
        <dgm:presLayoutVars>
          <dgm:bulletEnabled val="1"/>
        </dgm:presLayoutVars>
      </dgm:prSet>
      <dgm:spPr/>
      <dgm:t>
        <a:bodyPr/>
        <a:lstStyle/>
        <a:p>
          <a:endParaRPr kumimoji="1" lang="ja-JP" altLang="en-US"/>
        </a:p>
      </dgm:t>
    </dgm:pt>
    <dgm:pt modelId="{0C3581C2-249A-874E-8375-04B365FF6206}" type="pres">
      <dgm:prSet presAssocID="{A84AFF5D-2F5A-A141-9495-5C01BBB184DC}" presName="sibTrans" presStyleLbl="sibTrans2D1" presStyleIdx="0" presStyleCnt="5"/>
      <dgm:spPr/>
      <dgm:t>
        <a:bodyPr/>
        <a:lstStyle/>
        <a:p>
          <a:endParaRPr kumimoji="1" lang="ja-JP" altLang="en-US"/>
        </a:p>
      </dgm:t>
    </dgm:pt>
    <dgm:pt modelId="{1C99E01F-8180-354C-AD3C-EC2BC2958234}" type="pres">
      <dgm:prSet presAssocID="{A84AFF5D-2F5A-A141-9495-5C01BBB184DC}" presName="connectorText" presStyleLbl="sibTrans2D1" presStyleIdx="0" presStyleCnt="5"/>
      <dgm:spPr/>
      <dgm:t>
        <a:bodyPr/>
        <a:lstStyle/>
        <a:p>
          <a:endParaRPr kumimoji="1" lang="ja-JP" altLang="en-US"/>
        </a:p>
      </dgm:t>
    </dgm:pt>
    <dgm:pt modelId="{90F03713-A102-524B-9197-97862BAE3A0F}" type="pres">
      <dgm:prSet presAssocID="{C54D9D8B-2A67-824B-AF49-EC727A7AFC5A}" presName="node" presStyleLbl="node1" presStyleIdx="1" presStyleCnt="6">
        <dgm:presLayoutVars>
          <dgm:bulletEnabled val="1"/>
        </dgm:presLayoutVars>
      </dgm:prSet>
      <dgm:spPr/>
      <dgm:t>
        <a:bodyPr/>
        <a:lstStyle/>
        <a:p>
          <a:endParaRPr kumimoji="1" lang="ja-JP" altLang="en-US"/>
        </a:p>
      </dgm:t>
    </dgm:pt>
    <dgm:pt modelId="{A33E924D-AE70-294F-BB5B-0B636B594CB1}" type="pres">
      <dgm:prSet presAssocID="{C248E2E6-BAB5-2A4E-9BB0-822A60CA71AC}" presName="sibTrans" presStyleLbl="sibTrans2D1" presStyleIdx="1" presStyleCnt="5"/>
      <dgm:spPr/>
      <dgm:t>
        <a:bodyPr/>
        <a:lstStyle/>
        <a:p>
          <a:endParaRPr kumimoji="1" lang="ja-JP" altLang="en-US"/>
        </a:p>
      </dgm:t>
    </dgm:pt>
    <dgm:pt modelId="{EAA0641C-29D4-9540-88E3-20F8F2AE6DED}" type="pres">
      <dgm:prSet presAssocID="{C248E2E6-BAB5-2A4E-9BB0-822A60CA71AC}" presName="connectorText" presStyleLbl="sibTrans2D1" presStyleIdx="1" presStyleCnt="5"/>
      <dgm:spPr/>
      <dgm:t>
        <a:bodyPr/>
        <a:lstStyle/>
        <a:p>
          <a:endParaRPr kumimoji="1" lang="ja-JP" altLang="en-US"/>
        </a:p>
      </dgm:t>
    </dgm:pt>
    <dgm:pt modelId="{A84809ED-2BD6-B949-A71C-FF9A66AFCD9E}" type="pres">
      <dgm:prSet presAssocID="{5452383F-C43F-B745-9CAF-B95D31CFC8C6}" presName="node" presStyleLbl="node1" presStyleIdx="2" presStyleCnt="6">
        <dgm:presLayoutVars>
          <dgm:bulletEnabled val="1"/>
        </dgm:presLayoutVars>
      </dgm:prSet>
      <dgm:spPr/>
      <dgm:t>
        <a:bodyPr/>
        <a:lstStyle/>
        <a:p>
          <a:endParaRPr kumimoji="1" lang="ja-JP" altLang="en-US"/>
        </a:p>
      </dgm:t>
    </dgm:pt>
    <dgm:pt modelId="{B7D5D0C8-319F-6C42-816A-729D1FAD31F3}" type="pres">
      <dgm:prSet presAssocID="{B022D23C-B8F9-B24F-88A6-D7960849BE96}" presName="sibTrans" presStyleLbl="sibTrans2D1" presStyleIdx="2" presStyleCnt="5"/>
      <dgm:spPr/>
      <dgm:t>
        <a:bodyPr/>
        <a:lstStyle/>
        <a:p>
          <a:endParaRPr kumimoji="1" lang="ja-JP" altLang="en-US"/>
        </a:p>
      </dgm:t>
    </dgm:pt>
    <dgm:pt modelId="{386E6252-254B-8F48-BBE4-A6C7E9B2DDD6}" type="pres">
      <dgm:prSet presAssocID="{B022D23C-B8F9-B24F-88A6-D7960849BE96}" presName="connectorText" presStyleLbl="sibTrans2D1" presStyleIdx="2" presStyleCnt="5"/>
      <dgm:spPr/>
      <dgm:t>
        <a:bodyPr/>
        <a:lstStyle/>
        <a:p>
          <a:endParaRPr kumimoji="1" lang="ja-JP" altLang="en-US"/>
        </a:p>
      </dgm:t>
    </dgm:pt>
    <dgm:pt modelId="{9460974F-665D-A44D-9F5F-62E107B0917C}" type="pres">
      <dgm:prSet presAssocID="{9A2EA4BE-667C-3846-9AA7-7A70C43C6AAD}" presName="node" presStyleLbl="node1" presStyleIdx="3" presStyleCnt="6">
        <dgm:presLayoutVars>
          <dgm:bulletEnabled val="1"/>
        </dgm:presLayoutVars>
      </dgm:prSet>
      <dgm:spPr/>
      <dgm:t>
        <a:bodyPr/>
        <a:lstStyle/>
        <a:p>
          <a:endParaRPr kumimoji="1" lang="ja-JP" altLang="en-US"/>
        </a:p>
      </dgm:t>
    </dgm:pt>
    <dgm:pt modelId="{48C14846-C1A5-BE48-A9A9-CEB62E2103C4}" type="pres">
      <dgm:prSet presAssocID="{2E30AB85-2A1D-6A4E-830A-175D9B44FE3C}" presName="sibTrans" presStyleLbl="sibTrans2D1" presStyleIdx="3" presStyleCnt="5"/>
      <dgm:spPr/>
      <dgm:t>
        <a:bodyPr/>
        <a:lstStyle/>
        <a:p>
          <a:endParaRPr kumimoji="1" lang="ja-JP" altLang="en-US"/>
        </a:p>
      </dgm:t>
    </dgm:pt>
    <dgm:pt modelId="{C55ED094-F7AB-344C-9C89-E2121E261A31}" type="pres">
      <dgm:prSet presAssocID="{2E30AB85-2A1D-6A4E-830A-175D9B44FE3C}" presName="connectorText" presStyleLbl="sibTrans2D1" presStyleIdx="3" presStyleCnt="5"/>
      <dgm:spPr/>
      <dgm:t>
        <a:bodyPr/>
        <a:lstStyle/>
        <a:p>
          <a:endParaRPr kumimoji="1" lang="ja-JP" altLang="en-US"/>
        </a:p>
      </dgm:t>
    </dgm:pt>
    <dgm:pt modelId="{85CD345C-3C7E-F74F-8C10-2A6910BD6647}" type="pres">
      <dgm:prSet presAssocID="{63598B67-2F04-3048-8F65-BC5A2266D55E}" presName="node" presStyleLbl="node1" presStyleIdx="4" presStyleCnt="6">
        <dgm:presLayoutVars>
          <dgm:bulletEnabled val="1"/>
        </dgm:presLayoutVars>
      </dgm:prSet>
      <dgm:spPr/>
      <dgm:t>
        <a:bodyPr/>
        <a:lstStyle/>
        <a:p>
          <a:endParaRPr kumimoji="1" lang="ja-JP" altLang="en-US"/>
        </a:p>
      </dgm:t>
    </dgm:pt>
    <dgm:pt modelId="{47173692-C100-D347-BBC4-D43A11B4557D}" type="pres">
      <dgm:prSet presAssocID="{63D4FAA5-8F89-CE40-9023-A7CFE025C109}" presName="sibTrans" presStyleLbl="sibTrans2D1" presStyleIdx="4" presStyleCnt="5"/>
      <dgm:spPr/>
      <dgm:t>
        <a:bodyPr/>
        <a:lstStyle/>
        <a:p>
          <a:endParaRPr kumimoji="1" lang="ja-JP" altLang="en-US"/>
        </a:p>
      </dgm:t>
    </dgm:pt>
    <dgm:pt modelId="{B8388E59-3994-B645-92A6-9E8319E3DB4F}" type="pres">
      <dgm:prSet presAssocID="{63D4FAA5-8F89-CE40-9023-A7CFE025C109}" presName="connectorText" presStyleLbl="sibTrans2D1" presStyleIdx="4" presStyleCnt="5"/>
      <dgm:spPr/>
      <dgm:t>
        <a:bodyPr/>
        <a:lstStyle/>
        <a:p>
          <a:endParaRPr kumimoji="1" lang="ja-JP" altLang="en-US"/>
        </a:p>
      </dgm:t>
    </dgm:pt>
    <dgm:pt modelId="{36FB1BAE-1A22-9F4B-AFFB-B6C03C97872D}" type="pres">
      <dgm:prSet presAssocID="{04C949F0-95B8-2A4A-BED1-0F77E5443024}" presName="node" presStyleLbl="node1" presStyleIdx="5" presStyleCnt="6">
        <dgm:presLayoutVars>
          <dgm:bulletEnabled val="1"/>
        </dgm:presLayoutVars>
      </dgm:prSet>
      <dgm:spPr/>
      <dgm:t>
        <a:bodyPr/>
        <a:lstStyle/>
        <a:p>
          <a:endParaRPr kumimoji="1" lang="ja-JP" altLang="en-US"/>
        </a:p>
      </dgm:t>
    </dgm:pt>
  </dgm:ptLst>
  <dgm:cxnLst>
    <dgm:cxn modelId="{34F9426F-6746-054D-8FB0-3D80799E7217}" srcId="{92BB4165-A3A1-5E47-B704-E22B3032BA0B}" destId="{5452383F-C43F-B745-9CAF-B95D31CFC8C6}" srcOrd="2" destOrd="0" parTransId="{F38D2853-7BFE-FB4A-B86C-83B28D0D78AF}" sibTransId="{B022D23C-B8F9-B24F-88A6-D7960849BE96}"/>
    <dgm:cxn modelId="{945F97F8-FA0D-E841-8258-2820F92D7A65}" type="presOf" srcId="{63D4FAA5-8F89-CE40-9023-A7CFE025C109}" destId="{47173692-C100-D347-BBC4-D43A11B4557D}" srcOrd="0" destOrd="0" presId="urn:microsoft.com/office/officeart/2005/8/layout/process1"/>
    <dgm:cxn modelId="{50C132E4-9EC5-F54E-B697-D805F8E69E9D}" type="presOf" srcId="{9A2EA4BE-667C-3846-9AA7-7A70C43C6AAD}" destId="{9460974F-665D-A44D-9F5F-62E107B0917C}" srcOrd="0" destOrd="0" presId="urn:microsoft.com/office/officeart/2005/8/layout/process1"/>
    <dgm:cxn modelId="{A019CA2E-5279-B04A-91D1-DED968EDB567}" type="presOf" srcId="{B022D23C-B8F9-B24F-88A6-D7960849BE96}" destId="{B7D5D0C8-319F-6C42-816A-729D1FAD31F3}" srcOrd="0" destOrd="0" presId="urn:microsoft.com/office/officeart/2005/8/layout/process1"/>
    <dgm:cxn modelId="{299BB149-B622-EB45-AFB5-87ABBBBEE15B}" type="presOf" srcId="{04C949F0-95B8-2A4A-BED1-0F77E5443024}" destId="{36FB1BAE-1A22-9F4B-AFFB-B6C03C97872D}" srcOrd="0" destOrd="0" presId="urn:microsoft.com/office/officeart/2005/8/layout/process1"/>
    <dgm:cxn modelId="{7A22EE7C-B13A-4E43-9FCD-363B1D5D88B5}" type="presOf" srcId="{C54D9D8B-2A67-824B-AF49-EC727A7AFC5A}" destId="{90F03713-A102-524B-9197-97862BAE3A0F}" srcOrd="0" destOrd="0" presId="urn:microsoft.com/office/officeart/2005/8/layout/process1"/>
    <dgm:cxn modelId="{9A0F54ED-1270-3543-B5BB-42D128E58FD0}" type="presOf" srcId="{C248E2E6-BAB5-2A4E-9BB0-822A60CA71AC}" destId="{A33E924D-AE70-294F-BB5B-0B636B594CB1}" srcOrd="0" destOrd="0" presId="urn:microsoft.com/office/officeart/2005/8/layout/process1"/>
    <dgm:cxn modelId="{7EFA4EE0-D8A3-DA47-B7DA-107A710AEC1D}" srcId="{92BB4165-A3A1-5E47-B704-E22B3032BA0B}" destId="{2D7E9192-0235-854E-AC3E-328A2FE43197}" srcOrd="0" destOrd="0" parTransId="{806759B3-32AC-1B49-9E29-E870A98F15E3}" sibTransId="{A84AFF5D-2F5A-A141-9495-5C01BBB184DC}"/>
    <dgm:cxn modelId="{796996DD-B73F-1C4F-9507-BCFF639CF0AC}" type="presOf" srcId="{A84AFF5D-2F5A-A141-9495-5C01BBB184DC}" destId="{1C99E01F-8180-354C-AD3C-EC2BC2958234}" srcOrd="1" destOrd="0" presId="urn:microsoft.com/office/officeart/2005/8/layout/process1"/>
    <dgm:cxn modelId="{5FE8FEBB-4C08-F145-B6D6-B969CA9C2493}" type="presOf" srcId="{92BB4165-A3A1-5E47-B704-E22B3032BA0B}" destId="{A441F7D9-4D50-FC48-BA8F-C3847839CD36}" srcOrd="0" destOrd="0" presId="urn:microsoft.com/office/officeart/2005/8/layout/process1"/>
    <dgm:cxn modelId="{28290DCA-4AE9-DB4E-8AEE-0F3E2E74A20D}" type="presOf" srcId="{2E30AB85-2A1D-6A4E-830A-175D9B44FE3C}" destId="{48C14846-C1A5-BE48-A9A9-CEB62E2103C4}" srcOrd="0" destOrd="0" presId="urn:microsoft.com/office/officeart/2005/8/layout/process1"/>
    <dgm:cxn modelId="{AD62AB16-12B3-3E43-82E1-61BD12D7B71E}" type="presOf" srcId="{B022D23C-B8F9-B24F-88A6-D7960849BE96}" destId="{386E6252-254B-8F48-BBE4-A6C7E9B2DDD6}" srcOrd="1" destOrd="0" presId="urn:microsoft.com/office/officeart/2005/8/layout/process1"/>
    <dgm:cxn modelId="{38801405-6D5F-974B-B07D-DAF60B19CA8D}" srcId="{92BB4165-A3A1-5E47-B704-E22B3032BA0B}" destId="{04C949F0-95B8-2A4A-BED1-0F77E5443024}" srcOrd="5" destOrd="0" parTransId="{826F56B2-2DEE-024C-830F-BDD0E386A418}" sibTransId="{5E347CD5-531D-0F49-80C6-4A429FA6A90B}"/>
    <dgm:cxn modelId="{D248C2B1-01AC-0445-B3E5-2A7C03BE9186}" type="presOf" srcId="{63598B67-2F04-3048-8F65-BC5A2266D55E}" destId="{85CD345C-3C7E-F74F-8C10-2A6910BD6647}" srcOrd="0" destOrd="0" presId="urn:microsoft.com/office/officeart/2005/8/layout/process1"/>
    <dgm:cxn modelId="{A06D8191-00FF-A04C-A021-41C0EDD1CD3E}" type="presOf" srcId="{63D4FAA5-8F89-CE40-9023-A7CFE025C109}" destId="{B8388E59-3994-B645-92A6-9E8319E3DB4F}" srcOrd="1" destOrd="0" presId="urn:microsoft.com/office/officeart/2005/8/layout/process1"/>
    <dgm:cxn modelId="{0DA2DE94-A86E-D643-93E6-90842BA1DD3F}" type="presOf" srcId="{2D7E9192-0235-854E-AC3E-328A2FE43197}" destId="{22234018-6D17-E24D-83D0-C35A4AC49E5F}" srcOrd="0" destOrd="0" presId="urn:microsoft.com/office/officeart/2005/8/layout/process1"/>
    <dgm:cxn modelId="{98E31E90-EEA7-6341-BE9F-A68BF92945FF}" srcId="{92BB4165-A3A1-5E47-B704-E22B3032BA0B}" destId="{C54D9D8B-2A67-824B-AF49-EC727A7AFC5A}" srcOrd="1" destOrd="0" parTransId="{F117396A-DD3D-2149-A5E8-C134198194A4}" sibTransId="{C248E2E6-BAB5-2A4E-9BB0-822A60CA71AC}"/>
    <dgm:cxn modelId="{780DFE21-E861-D446-BE96-0C173D5F6B73}" type="presOf" srcId="{C248E2E6-BAB5-2A4E-9BB0-822A60CA71AC}" destId="{EAA0641C-29D4-9540-88E3-20F8F2AE6DED}" srcOrd="1" destOrd="0" presId="urn:microsoft.com/office/officeart/2005/8/layout/process1"/>
    <dgm:cxn modelId="{0F7DEE2E-D7C5-E94C-9BB0-B3F9CBF5B7D2}" srcId="{92BB4165-A3A1-5E47-B704-E22B3032BA0B}" destId="{63598B67-2F04-3048-8F65-BC5A2266D55E}" srcOrd="4" destOrd="0" parTransId="{D626B6E4-D3B5-7842-9990-C7482FC63CBB}" sibTransId="{63D4FAA5-8F89-CE40-9023-A7CFE025C109}"/>
    <dgm:cxn modelId="{E371CEDD-5AD7-4745-8064-7A8DDC3484F6}" type="presOf" srcId="{2E30AB85-2A1D-6A4E-830A-175D9B44FE3C}" destId="{C55ED094-F7AB-344C-9C89-E2121E261A31}" srcOrd="1" destOrd="0" presId="urn:microsoft.com/office/officeart/2005/8/layout/process1"/>
    <dgm:cxn modelId="{0449F738-1E06-1D48-B8E0-CCB5B3AE678D}" srcId="{92BB4165-A3A1-5E47-B704-E22B3032BA0B}" destId="{9A2EA4BE-667C-3846-9AA7-7A70C43C6AAD}" srcOrd="3" destOrd="0" parTransId="{C3741665-2B3F-A04C-AC47-40F22D193FC8}" sibTransId="{2E30AB85-2A1D-6A4E-830A-175D9B44FE3C}"/>
    <dgm:cxn modelId="{5F4CAF71-0845-D94A-9E7A-E9247EBF798B}" type="presOf" srcId="{A84AFF5D-2F5A-A141-9495-5C01BBB184DC}" destId="{0C3581C2-249A-874E-8375-04B365FF6206}" srcOrd="0" destOrd="0" presId="urn:microsoft.com/office/officeart/2005/8/layout/process1"/>
    <dgm:cxn modelId="{60A30DB5-681E-A042-97A7-B4B94924512D}" type="presOf" srcId="{5452383F-C43F-B745-9CAF-B95D31CFC8C6}" destId="{A84809ED-2BD6-B949-A71C-FF9A66AFCD9E}" srcOrd="0" destOrd="0" presId="urn:microsoft.com/office/officeart/2005/8/layout/process1"/>
    <dgm:cxn modelId="{E2B7E128-D412-3E4E-AD60-F7E46C66C265}" type="presParOf" srcId="{A441F7D9-4D50-FC48-BA8F-C3847839CD36}" destId="{22234018-6D17-E24D-83D0-C35A4AC49E5F}" srcOrd="0" destOrd="0" presId="urn:microsoft.com/office/officeart/2005/8/layout/process1"/>
    <dgm:cxn modelId="{99F82562-71AA-0845-9582-E33C6F5D84A6}" type="presParOf" srcId="{A441F7D9-4D50-FC48-BA8F-C3847839CD36}" destId="{0C3581C2-249A-874E-8375-04B365FF6206}" srcOrd="1" destOrd="0" presId="urn:microsoft.com/office/officeart/2005/8/layout/process1"/>
    <dgm:cxn modelId="{5AFD7C6B-6758-EB4B-BDA6-E77736244E97}" type="presParOf" srcId="{0C3581C2-249A-874E-8375-04B365FF6206}" destId="{1C99E01F-8180-354C-AD3C-EC2BC2958234}" srcOrd="0" destOrd="0" presId="urn:microsoft.com/office/officeart/2005/8/layout/process1"/>
    <dgm:cxn modelId="{59445A27-4AC7-A746-B24F-C56CFE1E5EAA}" type="presParOf" srcId="{A441F7D9-4D50-FC48-BA8F-C3847839CD36}" destId="{90F03713-A102-524B-9197-97862BAE3A0F}" srcOrd="2" destOrd="0" presId="urn:microsoft.com/office/officeart/2005/8/layout/process1"/>
    <dgm:cxn modelId="{5C1C9A09-A37C-BA41-BA85-B4F3DE3CA307}" type="presParOf" srcId="{A441F7D9-4D50-FC48-BA8F-C3847839CD36}" destId="{A33E924D-AE70-294F-BB5B-0B636B594CB1}" srcOrd="3" destOrd="0" presId="urn:microsoft.com/office/officeart/2005/8/layout/process1"/>
    <dgm:cxn modelId="{3E5ED05E-D732-1444-AC67-5E7708BDEA94}" type="presParOf" srcId="{A33E924D-AE70-294F-BB5B-0B636B594CB1}" destId="{EAA0641C-29D4-9540-88E3-20F8F2AE6DED}" srcOrd="0" destOrd="0" presId="urn:microsoft.com/office/officeart/2005/8/layout/process1"/>
    <dgm:cxn modelId="{CFA45BF5-A0DC-B049-AE28-625B7D05AA0D}" type="presParOf" srcId="{A441F7D9-4D50-FC48-BA8F-C3847839CD36}" destId="{A84809ED-2BD6-B949-A71C-FF9A66AFCD9E}" srcOrd="4" destOrd="0" presId="urn:microsoft.com/office/officeart/2005/8/layout/process1"/>
    <dgm:cxn modelId="{A869DDF0-6F83-E94D-AE71-3F73925CBC3A}" type="presParOf" srcId="{A441F7D9-4D50-FC48-BA8F-C3847839CD36}" destId="{B7D5D0C8-319F-6C42-816A-729D1FAD31F3}" srcOrd="5" destOrd="0" presId="urn:microsoft.com/office/officeart/2005/8/layout/process1"/>
    <dgm:cxn modelId="{9E8E6779-70AA-F04D-98CE-2500353D9015}" type="presParOf" srcId="{B7D5D0C8-319F-6C42-816A-729D1FAD31F3}" destId="{386E6252-254B-8F48-BBE4-A6C7E9B2DDD6}" srcOrd="0" destOrd="0" presId="urn:microsoft.com/office/officeart/2005/8/layout/process1"/>
    <dgm:cxn modelId="{2EF02FA5-D490-2540-8A3F-937107FA1555}" type="presParOf" srcId="{A441F7D9-4D50-FC48-BA8F-C3847839CD36}" destId="{9460974F-665D-A44D-9F5F-62E107B0917C}" srcOrd="6" destOrd="0" presId="urn:microsoft.com/office/officeart/2005/8/layout/process1"/>
    <dgm:cxn modelId="{3A6BEF43-2137-9347-8A41-D1AD80BD2EBD}" type="presParOf" srcId="{A441F7D9-4D50-FC48-BA8F-C3847839CD36}" destId="{48C14846-C1A5-BE48-A9A9-CEB62E2103C4}" srcOrd="7" destOrd="0" presId="urn:microsoft.com/office/officeart/2005/8/layout/process1"/>
    <dgm:cxn modelId="{C8B0BCE5-23C7-8446-9C32-E77A8D8A7D03}" type="presParOf" srcId="{48C14846-C1A5-BE48-A9A9-CEB62E2103C4}" destId="{C55ED094-F7AB-344C-9C89-E2121E261A31}" srcOrd="0" destOrd="0" presId="urn:microsoft.com/office/officeart/2005/8/layout/process1"/>
    <dgm:cxn modelId="{795BAA52-009B-184B-B3DE-61DD0C5ADB3C}" type="presParOf" srcId="{A441F7D9-4D50-FC48-BA8F-C3847839CD36}" destId="{85CD345C-3C7E-F74F-8C10-2A6910BD6647}" srcOrd="8" destOrd="0" presId="urn:microsoft.com/office/officeart/2005/8/layout/process1"/>
    <dgm:cxn modelId="{5DAF6FE5-0BD6-304E-A10A-2909F7233487}" type="presParOf" srcId="{A441F7D9-4D50-FC48-BA8F-C3847839CD36}" destId="{47173692-C100-D347-BBC4-D43A11B4557D}" srcOrd="9" destOrd="0" presId="urn:microsoft.com/office/officeart/2005/8/layout/process1"/>
    <dgm:cxn modelId="{6A9D592C-CE8F-594B-9E5E-3073222E58D8}" type="presParOf" srcId="{47173692-C100-D347-BBC4-D43A11B4557D}" destId="{B8388E59-3994-B645-92A6-9E8319E3DB4F}" srcOrd="0" destOrd="0" presId="urn:microsoft.com/office/officeart/2005/8/layout/process1"/>
    <dgm:cxn modelId="{A98C33FE-F1BC-A94C-AB8C-394351845E9F}" type="presParOf" srcId="{A441F7D9-4D50-FC48-BA8F-C3847839CD36}" destId="{36FB1BAE-1A22-9F4B-AFFB-B6C03C97872D}"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6FE5B8-DC20-C74E-9FC0-00697D9ECAB7}"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kumimoji="1" lang="ja-JP" altLang="en-US"/>
        </a:p>
      </dgm:t>
    </dgm:pt>
    <dgm:pt modelId="{125FECDB-AC4F-074A-897B-0417E1F11547}">
      <dgm:prSet phldrT="[テキスト]">
        <dgm:style>
          <a:lnRef idx="1">
            <a:schemeClr val="accent6"/>
          </a:lnRef>
          <a:fillRef idx="2">
            <a:schemeClr val="accent6"/>
          </a:fillRef>
          <a:effectRef idx="1">
            <a:schemeClr val="accent6"/>
          </a:effectRef>
          <a:fontRef idx="minor">
            <a:schemeClr val="dk1"/>
          </a:fontRef>
        </dgm:style>
      </dgm:prSet>
      <dgm:spPr/>
      <dgm:t>
        <a:bodyPr/>
        <a:lstStyle/>
        <a:p>
          <a:pPr rtl="0"/>
          <a:r>
            <a:rPr kumimoji="1" lang="en-US" altLang="ja-JP" b="0" i="0" u="none" strike="noStrike" cap="none" normalizeH="0" baseline="0" dirty="0" smtClean="0">
              <a:ln>
                <a:noFill/>
              </a:ln>
              <a:solidFill>
                <a:schemeClr val="tx1"/>
              </a:solidFill>
              <a:effectLst/>
              <a:latin typeface="+mj-ea"/>
              <a:ea typeface="+mj-ea"/>
            </a:rPr>
            <a:t>47</a:t>
          </a:r>
          <a:r>
            <a:rPr kumimoji="1" lang="ja-JP" altLang="en-US" b="0" i="0" u="none" strike="noStrike" cap="none" normalizeH="0" baseline="0" dirty="0" smtClean="0">
              <a:ln>
                <a:noFill/>
              </a:ln>
              <a:solidFill>
                <a:schemeClr val="tx1"/>
              </a:solidFill>
              <a:effectLst/>
              <a:latin typeface="+mj-ea"/>
              <a:ea typeface="+mj-ea"/>
            </a:rPr>
            <a:t>都道府県を言うことができる</a:t>
          </a:r>
          <a:endParaRPr kumimoji="1" lang="ja-JP" altLang="en-US" dirty="0">
            <a:latin typeface="+mj-ea"/>
            <a:ea typeface="+mj-ea"/>
          </a:endParaRPr>
        </a:p>
      </dgm:t>
    </dgm:pt>
    <dgm:pt modelId="{976DA7AF-AEB6-124E-AF29-2B1FFC949A38}" type="parTrans" cxnId="{8F0D83EE-7D9C-2D4E-9947-8C3CC240560F}">
      <dgm:prSet/>
      <dgm:spPr/>
      <dgm:t>
        <a:bodyPr/>
        <a:lstStyle/>
        <a:p>
          <a:endParaRPr kumimoji="1" lang="ja-JP" altLang="en-US"/>
        </a:p>
      </dgm:t>
    </dgm:pt>
    <dgm:pt modelId="{B2D3FA9A-DDD2-504A-BA3E-3182B05DAD83}" type="sibTrans" cxnId="{8F0D83EE-7D9C-2D4E-9947-8C3CC240560F}">
      <dgm:prSet/>
      <dgm:spPr/>
      <dgm:t>
        <a:bodyPr/>
        <a:lstStyle/>
        <a:p>
          <a:endParaRPr kumimoji="1" lang="ja-JP" altLang="en-US"/>
        </a:p>
      </dgm:t>
    </dgm:pt>
    <dgm:pt modelId="{94BCA6C2-0422-6F4D-BC3D-215AC747F819}">
      <dgm:prSet phldrT="[テキスト]">
        <dgm:style>
          <a:lnRef idx="2">
            <a:schemeClr val="accent6"/>
          </a:lnRef>
          <a:fillRef idx="1">
            <a:schemeClr val="lt1"/>
          </a:fillRef>
          <a:effectRef idx="0">
            <a:schemeClr val="accent6"/>
          </a:effectRef>
          <a:fontRef idx="minor">
            <a:schemeClr val="dk1"/>
          </a:fontRef>
        </dgm:style>
      </dgm:prSet>
      <dgm:spPr/>
      <dgm:t>
        <a:bodyPr/>
        <a:lstStyle/>
        <a:p>
          <a:r>
            <a:rPr kumimoji="1" lang="ja-JP" altLang="en-US" dirty="0" smtClean="0">
              <a:latin typeface="+mn-ea"/>
              <a:ea typeface="+mn-ea"/>
            </a:rPr>
            <a:t>北海道・</a:t>
          </a:r>
          <a:br>
            <a:rPr kumimoji="1" lang="ja-JP" altLang="en-US" dirty="0" smtClean="0">
              <a:latin typeface="+mn-ea"/>
              <a:ea typeface="+mn-ea"/>
            </a:rPr>
          </a:br>
          <a:r>
            <a:rPr kumimoji="1" lang="ja-JP" altLang="en-US" dirty="0" smtClean="0">
              <a:latin typeface="+mn-ea"/>
              <a:ea typeface="+mn-ea"/>
            </a:rPr>
            <a:t>東北</a:t>
          </a:r>
          <a:endParaRPr kumimoji="1" lang="ja-JP" altLang="en-US" dirty="0">
            <a:latin typeface="+mn-ea"/>
            <a:ea typeface="+mn-ea"/>
          </a:endParaRPr>
        </a:p>
      </dgm:t>
    </dgm:pt>
    <dgm:pt modelId="{939AD391-2776-0844-9BED-2394208047B4}" type="parTrans" cxnId="{49229128-F172-D54E-B9CD-19470314C404}">
      <dgm:prSet/>
      <dgm:spPr>
        <a:ln>
          <a:solidFill>
            <a:schemeClr val="accent6">
              <a:lumMod val="50000"/>
            </a:schemeClr>
          </a:solidFill>
        </a:ln>
      </dgm:spPr>
      <dgm:t>
        <a:bodyPr/>
        <a:lstStyle/>
        <a:p>
          <a:endParaRPr kumimoji="1" lang="ja-JP" altLang="en-US"/>
        </a:p>
      </dgm:t>
    </dgm:pt>
    <dgm:pt modelId="{AA1D0C37-BA70-8845-9F22-7EF0B32312E9}" type="sibTrans" cxnId="{49229128-F172-D54E-B9CD-19470314C404}">
      <dgm:prSet/>
      <dgm:spPr/>
      <dgm:t>
        <a:bodyPr/>
        <a:lstStyle/>
        <a:p>
          <a:endParaRPr kumimoji="1" lang="ja-JP" altLang="en-US"/>
        </a:p>
      </dgm:t>
    </dgm:pt>
    <dgm:pt modelId="{E1981512-4F26-784E-8A5A-086B58F4CE09}">
      <dgm:prSet phldrT="[テキスト]">
        <dgm:style>
          <a:lnRef idx="2">
            <a:schemeClr val="accent6"/>
          </a:lnRef>
          <a:fillRef idx="1">
            <a:schemeClr val="lt1"/>
          </a:fillRef>
          <a:effectRef idx="0">
            <a:schemeClr val="accent6"/>
          </a:effectRef>
          <a:fontRef idx="minor">
            <a:schemeClr val="dk1"/>
          </a:fontRef>
        </dgm:style>
      </dgm:prSet>
      <dgm:spPr/>
      <dgm:t>
        <a:bodyPr/>
        <a:lstStyle/>
        <a:p>
          <a:r>
            <a:rPr kumimoji="1" lang="ja-JP" altLang="en-US" dirty="0" smtClean="0">
              <a:latin typeface="+mn-ea"/>
              <a:ea typeface="+mn-ea"/>
            </a:rPr>
            <a:t>関東</a:t>
          </a:r>
          <a:endParaRPr kumimoji="1" lang="ja-JP" altLang="en-US" dirty="0">
            <a:latin typeface="+mn-ea"/>
            <a:ea typeface="+mn-ea"/>
          </a:endParaRPr>
        </a:p>
      </dgm:t>
    </dgm:pt>
    <dgm:pt modelId="{EDA126E7-EDCF-044A-AC22-EDD1A37608E1}" type="parTrans" cxnId="{864EBAB5-454D-474A-A6F3-2C0B73B383DC}">
      <dgm:prSet/>
      <dgm:spPr>
        <a:ln>
          <a:solidFill>
            <a:srgbClr val="984807"/>
          </a:solidFill>
        </a:ln>
      </dgm:spPr>
      <dgm:t>
        <a:bodyPr/>
        <a:lstStyle/>
        <a:p>
          <a:endParaRPr kumimoji="1" lang="ja-JP" altLang="en-US"/>
        </a:p>
      </dgm:t>
    </dgm:pt>
    <dgm:pt modelId="{0B40C3AE-6609-6B49-9F71-1449BE30971B}" type="sibTrans" cxnId="{864EBAB5-454D-474A-A6F3-2C0B73B383DC}">
      <dgm:prSet/>
      <dgm:spPr/>
      <dgm:t>
        <a:bodyPr/>
        <a:lstStyle/>
        <a:p>
          <a:endParaRPr kumimoji="1" lang="ja-JP" altLang="en-US"/>
        </a:p>
      </dgm:t>
    </dgm:pt>
    <dgm:pt modelId="{DA42C32D-4D0C-BD4A-A73A-EFFF2A909B30}">
      <dgm:prSet phldrT="[テキスト]">
        <dgm:style>
          <a:lnRef idx="2">
            <a:schemeClr val="accent6"/>
          </a:lnRef>
          <a:fillRef idx="1">
            <a:schemeClr val="lt1"/>
          </a:fillRef>
          <a:effectRef idx="0">
            <a:schemeClr val="accent6"/>
          </a:effectRef>
          <a:fontRef idx="minor">
            <a:schemeClr val="dk1"/>
          </a:fontRef>
        </dgm:style>
      </dgm:prSet>
      <dgm:spPr/>
      <dgm:t>
        <a:bodyPr/>
        <a:lstStyle/>
        <a:p>
          <a:r>
            <a:rPr kumimoji="1" lang="ja-JP" altLang="en-US" dirty="0" smtClean="0">
              <a:latin typeface="+mn-ea"/>
              <a:ea typeface="+mn-ea"/>
            </a:rPr>
            <a:t>北陸</a:t>
          </a:r>
          <a:br>
            <a:rPr kumimoji="1" lang="ja-JP" altLang="en-US" dirty="0" smtClean="0">
              <a:latin typeface="+mn-ea"/>
              <a:ea typeface="+mn-ea"/>
            </a:rPr>
          </a:br>
          <a:r>
            <a:rPr kumimoji="1" lang="ja-JP" altLang="en-US" dirty="0" smtClean="0">
              <a:latin typeface="+mn-ea"/>
              <a:ea typeface="+mn-ea"/>
            </a:rPr>
            <a:t>甲信越</a:t>
          </a:r>
          <a:endParaRPr kumimoji="1" lang="ja-JP" altLang="en-US" dirty="0">
            <a:latin typeface="+mn-ea"/>
            <a:ea typeface="+mn-ea"/>
          </a:endParaRPr>
        </a:p>
      </dgm:t>
    </dgm:pt>
    <dgm:pt modelId="{C9DC94B1-D5AE-9C4B-B218-4CE987DC0180}" type="parTrans" cxnId="{41BE720F-4F82-3B42-BDDD-0C4FC3446531}">
      <dgm:prSet/>
      <dgm:spPr>
        <a:ln>
          <a:solidFill>
            <a:srgbClr val="984807"/>
          </a:solidFill>
        </a:ln>
      </dgm:spPr>
      <dgm:t>
        <a:bodyPr/>
        <a:lstStyle/>
        <a:p>
          <a:endParaRPr kumimoji="1" lang="ja-JP" altLang="en-US"/>
        </a:p>
      </dgm:t>
    </dgm:pt>
    <dgm:pt modelId="{EE6492C0-CB3B-FA40-8547-7F9CD4DAA09B}" type="sibTrans" cxnId="{41BE720F-4F82-3B42-BDDD-0C4FC3446531}">
      <dgm:prSet/>
      <dgm:spPr/>
      <dgm:t>
        <a:bodyPr/>
        <a:lstStyle/>
        <a:p>
          <a:endParaRPr kumimoji="1" lang="ja-JP" altLang="en-US"/>
        </a:p>
      </dgm:t>
    </dgm:pt>
    <dgm:pt modelId="{3DA4735D-4B8B-5843-8CA2-0ED5047A313B}">
      <dgm:prSet phldrT="[テキスト]">
        <dgm:style>
          <a:lnRef idx="2">
            <a:schemeClr val="accent6"/>
          </a:lnRef>
          <a:fillRef idx="1">
            <a:schemeClr val="lt1"/>
          </a:fillRef>
          <a:effectRef idx="0">
            <a:schemeClr val="accent6"/>
          </a:effectRef>
          <a:fontRef idx="minor">
            <a:schemeClr val="dk1"/>
          </a:fontRef>
        </dgm:style>
      </dgm:prSet>
      <dgm:spPr/>
      <dgm:t>
        <a:bodyPr/>
        <a:lstStyle/>
        <a:p>
          <a:r>
            <a:rPr kumimoji="1" lang="ja-JP" altLang="en-US" dirty="0" smtClean="0">
              <a:latin typeface="+mn-ea"/>
              <a:ea typeface="+mn-ea"/>
            </a:rPr>
            <a:t>東海</a:t>
          </a:r>
          <a:endParaRPr kumimoji="1" lang="ja-JP" altLang="en-US" dirty="0">
            <a:latin typeface="+mn-ea"/>
            <a:ea typeface="+mn-ea"/>
          </a:endParaRPr>
        </a:p>
      </dgm:t>
    </dgm:pt>
    <dgm:pt modelId="{0F30D7F7-D0EE-3140-9BC4-7C8418B0FBB9}" type="parTrans" cxnId="{17EFFE16-7F3B-FD4B-85A0-8443CC3FDECE}">
      <dgm:prSet/>
      <dgm:spPr>
        <a:ln>
          <a:solidFill>
            <a:srgbClr val="984807"/>
          </a:solidFill>
        </a:ln>
      </dgm:spPr>
      <dgm:t>
        <a:bodyPr/>
        <a:lstStyle/>
        <a:p>
          <a:endParaRPr kumimoji="1" lang="ja-JP" altLang="en-US"/>
        </a:p>
      </dgm:t>
    </dgm:pt>
    <dgm:pt modelId="{842D81AD-4ACA-9F43-9F55-E08EC2300188}" type="sibTrans" cxnId="{17EFFE16-7F3B-FD4B-85A0-8443CC3FDECE}">
      <dgm:prSet/>
      <dgm:spPr/>
      <dgm:t>
        <a:bodyPr/>
        <a:lstStyle/>
        <a:p>
          <a:endParaRPr kumimoji="1" lang="ja-JP" altLang="en-US"/>
        </a:p>
      </dgm:t>
    </dgm:pt>
    <dgm:pt modelId="{9A791F2B-A5ED-0E4E-8FC1-FC8BAA4D8D9D}">
      <dgm:prSet phldrT="[テキスト]">
        <dgm:style>
          <a:lnRef idx="2">
            <a:schemeClr val="accent6"/>
          </a:lnRef>
          <a:fillRef idx="1">
            <a:schemeClr val="lt1"/>
          </a:fillRef>
          <a:effectRef idx="0">
            <a:schemeClr val="accent6"/>
          </a:effectRef>
          <a:fontRef idx="minor">
            <a:schemeClr val="dk1"/>
          </a:fontRef>
        </dgm:style>
      </dgm:prSet>
      <dgm:spPr/>
      <dgm:t>
        <a:bodyPr/>
        <a:lstStyle/>
        <a:p>
          <a:r>
            <a:rPr kumimoji="1" lang="ja-JP" altLang="en-US" dirty="0" smtClean="0">
              <a:latin typeface="+mn-ea"/>
              <a:ea typeface="+mn-ea"/>
            </a:rPr>
            <a:t>近畿</a:t>
          </a:r>
          <a:endParaRPr kumimoji="1" lang="ja-JP" altLang="en-US" dirty="0">
            <a:latin typeface="+mn-ea"/>
            <a:ea typeface="+mn-ea"/>
          </a:endParaRPr>
        </a:p>
      </dgm:t>
    </dgm:pt>
    <dgm:pt modelId="{8421C9D0-425F-484E-B469-EC275418AA5E}" type="parTrans" cxnId="{727814B4-38E1-4949-AB83-95C2FB854481}">
      <dgm:prSet/>
      <dgm:spPr>
        <a:ln>
          <a:solidFill>
            <a:schemeClr val="accent6">
              <a:lumMod val="50000"/>
            </a:schemeClr>
          </a:solidFill>
        </a:ln>
      </dgm:spPr>
      <dgm:t>
        <a:bodyPr/>
        <a:lstStyle/>
        <a:p>
          <a:endParaRPr kumimoji="1" lang="ja-JP" altLang="en-US"/>
        </a:p>
      </dgm:t>
    </dgm:pt>
    <dgm:pt modelId="{31567A99-B1BD-784E-AC48-66E75ECFF549}" type="sibTrans" cxnId="{727814B4-38E1-4949-AB83-95C2FB854481}">
      <dgm:prSet/>
      <dgm:spPr/>
      <dgm:t>
        <a:bodyPr/>
        <a:lstStyle/>
        <a:p>
          <a:endParaRPr kumimoji="1" lang="ja-JP" altLang="en-US"/>
        </a:p>
      </dgm:t>
    </dgm:pt>
    <dgm:pt modelId="{B78A1B56-3E37-6E47-962E-44EFFD02969E}">
      <dgm:prSet phldrT="[テキスト]">
        <dgm:style>
          <a:lnRef idx="2">
            <a:schemeClr val="accent6"/>
          </a:lnRef>
          <a:fillRef idx="1">
            <a:schemeClr val="lt1"/>
          </a:fillRef>
          <a:effectRef idx="0">
            <a:schemeClr val="accent6"/>
          </a:effectRef>
          <a:fontRef idx="minor">
            <a:schemeClr val="dk1"/>
          </a:fontRef>
        </dgm:style>
      </dgm:prSet>
      <dgm:spPr/>
      <dgm:t>
        <a:bodyPr/>
        <a:lstStyle/>
        <a:p>
          <a:r>
            <a:rPr kumimoji="1" lang="ja-JP" altLang="en-US" dirty="0" smtClean="0">
              <a:latin typeface="+mn-ea"/>
              <a:ea typeface="+mn-ea"/>
            </a:rPr>
            <a:t>中国・</a:t>
          </a:r>
          <a:br>
            <a:rPr kumimoji="1" lang="ja-JP" altLang="en-US" dirty="0" smtClean="0">
              <a:latin typeface="+mn-ea"/>
              <a:ea typeface="+mn-ea"/>
            </a:rPr>
          </a:br>
          <a:r>
            <a:rPr kumimoji="1" lang="ja-JP" altLang="en-US" dirty="0" smtClean="0">
              <a:latin typeface="+mn-ea"/>
              <a:ea typeface="+mn-ea"/>
            </a:rPr>
            <a:t>四国</a:t>
          </a:r>
          <a:endParaRPr kumimoji="1" lang="ja-JP" altLang="en-US" dirty="0">
            <a:latin typeface="+mn-ea"/>
            <a:ea typeface="+mn-ea"/>
          </a:endParaRPr>
        </a:p>
      </dgm:t>
    </dgm:pt>
    <dgm:pt modelId="{91548F93-5574-5C45-B7CA-4E17E491355D}" type="parTrans" cxnId="{164E94E2-AC8A-194A-AE1F-6A07C9DD641E}">
      <dgm:prSet/>
      <dgm:spPr>
        <a:ln>
          <a:solidFill>
            <a:schemeClr val="accent6">
              <a:lumMod val="50000"/>
            </a:schemeClr>
          </a:solidFill>
        </a:ln>
      </dgm:spPr>
      <dgm:t>
        <a:bodyPr/>
        <a:lstStyle/>
        <a:p>
          <a:endParaRPr kumimoji="1" lang="ja-JP" altLang="en-US"/>
        </a:p>
      </dgm:t>
    </dgm:pt>
    <dgm:pt modelId="{B7E14FF1-124F-D24E-AC23-B60613918EB7}" type="sibTrans" cxnId="{164E94E2-AC8A-194A-AE1F-6A07C9DD641E}">
      <dgm:prSet/>
      <dgm:spPr/>
      <dgm:t>
        <a:bodyPr/>
        <a:lstStyle/>
        <a:p>
          <a:endParaRPr kumimoji="1" lang="ja-JP" altLang="en-US"/>
        </a:p>
      </dgm:t>
    </dgm:pt>
    <dgm:pt modelId="{BF0D6FAD-0971-D844-8597-B8A9E92AFFC5}">
      <dgm:prSet phldrT="[テキスト]">
        <dgm:style>
          <a:lnRef idx="2">
            <a:schemeClr val="accent6"/>
          </a:lnRef>
          <a:fillRef idx="1">
            <a:schemeClr val="lt1"/>
          </a:fillRef>
          <a:effectRef idx="0">
            <a:schemeClr val="accent6"/>
          </a:effectRef>
          <a:fontRef idx="minor">
            <a:schemeClr val="dk1"/>
          </a:fontRef>
        </dgm:style>
      </dgm:prSet>
      <dgm:spPr/>
      <dgm:t>
        <a:bodyPr/>
        <a:lstStyle/>
        <a:p>
          <a:r>
            <a:rPr kumimoji="1" lang="ja-JP" altLang="en-US" dirty="0" smtClean="0">
              <a:latin typeface="+mn-ea"/>
              <a:ea typeface="+mn-ea"/>
            </a:rPr>
            <a:t>九州・</a:t>
          </a:r>
          <a:br>
            <a:rPr kumimoji="1" lang="ja-JP" altLang="en-US" dirty="0" smtClean="0">
              <a:latin typeface="+mn-ea"/>
              <a:ea typeface="+mn-ea"/>
            </a:rPr>
          </a:br>
          <a:r>
            <a:rPr kumimoji="1" lang="ja-JP" altLang="en-US" dirty="0" smtClean="0">
              <a:latin typeface="+mn-ea"/>
              <a:ea typeface="+mn-ea"/>
            </a:rPr>
            <a:t>沖縄</a:t>
          </a:r>
          <a:endParaRPr kumimoji="1" lang="ja-JP" altLang="en-US" dirty="0">
            <a:latin typeface="+mn-ea"/>
            <a:ea typeface="+mn-ea"/>
          </a:endParaRPr>
        </a:p>
      </dgm:t>
    </dgm:pt>
    <dgm:pt modelId="{0C778A44-66B5-0E4B-90C6-044F48C5A857}" type="parTrans" cxnId="{5F63838E-D25B-E441-829A-06E0E62B875B}">
      <dgm:prSet/>
      <dgm:spPr>
        <a:ln>
          <a:solidFill>
            <a:srgbClr val="984807"/>
          </a:solidFill>
        </a:ln>
      </dgm:spPr>
      <dgm:t>
        <a:bodyPr/>
        <a:lstStyle/>
        <a:p>
          <a:endParaRPr kumimoji="1" lang="ja-JP" altLang="en-US"/>
        </a:p>
      </dgm:t>
    </dgm:pt>
    <dgm:pt modelId="{EBA1F565-A49A-4041-A6A4-3F9EBE558E18}" type="sibTrans" cxnId="{5F63838E-D25B-E441-829A-06E0E62B875B}">
      <dgm:prSet/>
      <dgm:spPr/>
      <dgm:t>
        <a:bodyPr/>
        <a:lstStyle/>
        <a:p>
          <a:endParaRPr kumimoji="1" lang="ja-JP" altLang="en-US"/>
        </a:p>
      </dgm:t>
    </dgm:pt>
    <dgm:pt modelId="{4671142F-9F17-554A-A192-B1875DC9905C}" type="pres">
      <dgm:prSet presAssocID="{196FE5B8-DC20-C74E-9FC0-00697D9ECAB7}" presName="hierChild1" presStyleCnt="0">
        <dgm:presLayoutVars>
          <dgm:orgChart val="1"/>
          <dgm:chPref val="1"/>
          <dgm:dir/>
          <dgm:animOne val="branch"/>
          <dgm:animLvl val="lvl"/>
          <dgm:resizeHandles/>
        </dgm:presLayoutVars>
      </dgm:prSet>
      <dgm:spPr/>
      <dgm:t>
        <a:bodyPr/>
        <a:lstStyle/>
        <a:p>
          <a:endParaRPr kumimoji="1" lang="ja-JP" altLang="en-US"/>
        </a:p>
      </dgm:t>
    </dgm:pt>
    <dgm:pt modelId="{03CFFCD0-4587-D048-B2EC-E10FA52EE1FC}" type="pres">
      <dgm:prSet presAssocID="{125FECDB-AC4F-074A-897B-0417E1F11547}" presName="hierRoot1" presStyleCnt="0">
        <dgm:presLayoutVars>
          <dgm:hierBranch val="init"/>
        </dgm:presLayoutVars>
      </dgm:prSet>
      <dgm:spPr/>
    </dgm:pt>
    <dgm:pt modelId="{DCADBD0A-51A5-3F48-BA53-0F1758D6E099}" type="pres">
      <dgm:prSet presAssocID="{125FECDB-AC4F-074A-897B-0417E1F11547}" presName="rootComposite1" presStyleCnt="0"/>
      <dgm:spPr/>
    </dgm:pt>
    <dgm:pt modelId="{F6052E3A-F258-9647-A12D-E36ED4FDA87E}" type="pres">
      <dgm:prSet presAssocID="{125FECDB-AC4F-074A-897B-0417E1F11547}" presName="rootText1" presStyleLbl="node0" presStyleIdx="0" presStyleCnt="1" custScaleX="300713" custLinFactNeighborX="-2151" custLinFactNeighborY="-43390">
        <dgm:presLayoutVars>
          <dgm:chPref val="3"/>
        </dgm:presLayoutVars>
      </dgm:prSet>
      <dgm:spPr/>
      <dgm:t>
        <a:bodyPr/>
        <a:lstStyle/>
        <a:p>
          <a:endParaRPr kumimoji="1" lang="ja-JP" altLang="en-US"/>
        </a:p>
      </dgm:t>
    </dgm:pt>
    <dgm:pt modelId="{27BD8D16-8D13-1142-A1BE-9182E9874731}" type="pres">
      <dgm:prSet presAssocID="{125FECDB-AC4F-074A-897B-0417E1F11547}" presName="rootConnector1" presStyleLbl="node1" presStyleIdx="0" presStyleCnt="0"/>
      <dgm:spPr/>
      <dgm:t>
        <a:bodyPr/>
        <a:lstStyle/>
        <a:p>
          <a:endParaRPr kumimoji="1" lang="ja-JP" altLang="en-US"/>
        </a:p>
      </dgm:t>
    </dgm:pt>
    <dgm:pt modelId="{A19ABFA0-0698-C543-BAE6-9D8BBD1E0369}" type="pres">
      <dgm:prSet presAssocID="{125FECDB-AC4F-074A-897B-0417E1F11547}" presName="hierChild2" presStyleCnt="0"/>
      <dgm:spPr/>
    </dgm:pt>
    <dgm:pt modelId="{116EEBFD-E968-754F-B9C1-315999046D74}" type="pres">
      <dgm:prSet presAssocID="{939AD391-2776-0844-9BED-2394208047B4}" presName="Name37" presStyleLbl="parChTrans1D2" presStyleIdx="0" presStyleCnt="7"/>
      <dgm:spPr/>
      <dgm:t>
        <a:bodyPr/>
        <a:lstStyle/>
        <a:p>
          <a:endParaRPr kumimoji="1" lang="ja-JP" altLang="en-US"/>
        </a:p>
      </dgm:t>
    </dgm:pt>
    <dgm:pt modelId="{C0D20DA3-A15D-7844-BF0A-B2A04D355070}" type="pres">
      <dgm:prSet presAssocID="{94BCA6C2-0422-6F4D-BC3D-215AC747F819}" presName="hierRoot2" presStyleCnt="0">
        <dgm:presLayoutVars>
          <dgm:hierBranch val="init"/>
        </dgm:presLayoutVars>
      </dgm:prSet>
      <dgm:spPr/>
    </dgm:pt>
    <dgm:pt modelId="{4984D8B6-D6E6-D24D-94E4-931B4CEEE7BB}" type="pres">
      <dgm:prSet presAssocID="{94BCA6C2-0422-6F4D-BC3D-215AC747F819}" presName="rootComposite" presStyleCnt="0"/>
      <dgm:spPr/>
    </dgm:pt>
    <dgm:pt modelId="{1EE983F7-35C1-F243-8F1C-B00BC2A96405}" type="pres">
      <dgm:prSet presAssocID="{94BCA6C2-0422-6F4D-BC3D-215AC747F819}" presName="rootText" presStyleLbl="node2" presStyleIdx="0" presStyleCnt="7">
        <dgm:presLayoutVars>
          <dgm:chPref val="3"/>
        </dgm:presLayoutVars>
      </dgm:prSet>
      <dgm:spPr/>
      <dgm:t>
        <a:bodyPr/>
        <a:lstStyle/>
        <a:p>
          <a:endParaRPr kumimoji="1" lang="ja-JP" altLang="en-US"/>
        </a:p>
      </dgm:t>
    </dgm:pt>
    <dgm:pt modelId="{C503EB50-BCDA-8F4F-924A-81D9F473BB68}" type="pres">
      <dgm:prSet presAssocID="{94BCA6C2-0422-6F4D-BC3D-215AC747F819}" presName="rootConnector" presStyleLbl="node2" presStyleIdx="0" presStyleCnt="7"/>
      <dgm:spPr/>
      <dgm:t>
        <a:bodyPr/>
        <a:lstStyle/>
        <a:p>
          <a:endParaRPr kumimoji="1" lang="ja-JP" altLang="en-US"/>
        </a:p>
      </dgm:t>
    </dgm:pt>
    <dgm:pt modelId="{FAEDF78C-FCB7-0F42-9733-70A42ECAE941}" type="pres">
      <dgm:prSet presAssocID="{94BCA6C2-0422-6F4D-BC3D-215AC747F819}" presName="hierChild4" presStyleCnt="0"/>
      <dgm:spPr/>
    </dgm:pt>
    <dgm:pt modelId="{DE95C3D7-8265-8C46-93CF-014D5CECD16E}" type="pres">
      <dgm:prSet presAssocID="{94BCA6C2-0422-6F4D-BC3D-215AC747F819}" presName="hierChild5" presStyleCnt="0"/>
      <dgm:spPr/>
    </dgm:pt>
    <dgm:pt modelId="{121E55A0-B201-4243-AB12-62FCC814D095}" type="pres">
      <dgm:prSet presAssocID="{EDA126E7-EDCF-044A-AC22-EDD1A37608E1}" presName="Name37" presStyleLbl="parChTrans1D2" presStyleIdx="1" presStyleCnt="7"/>
      <dgm:spPr/>
      <dgm:t>
        <a:bodyPr/>
        <a:lstStyle/>
        <a:p>
          <a:endParaRPr kumimoji="1" lang="ja-JP" altLang="en-US"/>
        </a:p>
      </dgm:t>
    </dgm:pt>
    <dgm:pt modelId="{2D545830-BD6A-534C-9A05-AF400863EAC8}" type="pres">
      <dgm:prSet presAssocID="{E1981512-4F26-784E-8A5A-086B58F4CE09}" presName="hierRoot2" presStyleCnt="0">
        <dgm:presLayoutVars>
          <dgm:hierBranch val="init"/>
        </dgm:presLayoutVars>
      </dgm:prSet>
      <dgm:spPr/>
    </dgm:pt>
    <dgm:pt modelId="{806E86EB-2554-6D4B-8686-493E3A757DF7}" type="pres">
      <dgm:prSet presAssocID="{E1981512-4F26-784E-8A5A-086B58F4CE09}" presName="rootComposite" presStyleCnt="0"/>
      <dgm:spPr/>
    </dgm:pt>
    <dgm:pt modelId="{56230729-35C5-1343-BA47-C301930A980C}" type="pres">
      <dgm:prSet presAssocID="{E1981512-4F26-784E-8A5A-086B58F4CE09}" presName="rootText" presStyleLbl="node2" presStyleIdx="1" presStyleCnt="7">
        <dgm:presLayoutVars>
          <dgm:chPref val="3"/>
        </dgm:presLayoutVars>
      </dgm:prSet>
      <dgm:spPr/>
      <dgm:t>
        <a:bodyPr/>
        <a:lstStyle/>
        <a:p>
          <a:endParaRPr kumimoji="1" lang="ja-JP" altLang="en-US"/>
        </a:p>
      </dgm:t>
    </dgm:pt>
    <dgm:pt modelId="{20F229AE-CF64-4247-BF5A-6869A1E6048E}" type="pres">
      <dgm:prSet presAssocID="{E1981512-4F26-784E-8A5A-086B58F4CE09}" presName="rootConnector" presStyleLbl="node2" presStyleIdx="1" presStyleCnt="7"/>
      <dgm:spPr/>
      <dgm:t>
        <a:bodyPr/>
        <a:lstStyle/>
        <a:p>
          <a:endParaRPr kumimoji="1" lang="ja-JP" altLang="en-US"/>
        </a:p>
      </dgm:t>
    </dgm:pt>
    <dgm:pt modelId="{FA3F68A3-63F5-9E4B-9638-52F14F473807}" type="pres">
      <dgm:prSet presAssocID="{E1981512-4F26-784E-8A5A-086B58F4CE09}" presName="hierChild4" presStyleCnt="0"/>
      <dgm:spPr/>
    </dgm:pt>
    <dgm:pt modelId="{557B0157-9128-3C4F-8FAC-43EA551978AF}" type="pres">
      <dgm:prSet presAssocID="{E1981512-4F26-784E-8A5A-086B58F4CE09}" presName="hierChild5" presStyleCnt="0"/>
      <dgm:spPr/>
    </dgm:pt>
    <dgm:pt modelId="{60C026FC-7D71-7C48-974D-5B2B053C4CFE}" type="pres">
      <dgm:prSet presAssocID="{C9DC94B1-D5AE-9C4B-B218-4CE987DC0180}" presName="Name37" presStyleLbl="parChTrans1D2" presStyleIdx="2" presStyleCnt="7"/>
      <dgm:spPr/>
      <dgm:t>
        <a:bodyPr/>
        <a:lstStyle/>
        <a:p>
          <a:endParaRPr kumimoji="1" lang="ja-JP" altLang="en-US"/>
        </a:p>
      </dgm:t>
    </dgm:pt>
    <dgm:pt modelId="{C12AFB2A-8ED8-3540-864E-7F508B86A14B}" type="pres">
      <dgm:prSet presAssocID="{DA42C32D-4D0C-BD4A-A73A-EFFF2A909B30}" presName="hierRoot2" presStyleCnt="0">
        <dgm:presLayoutVars>
          <dgm:hierBranch val="init"/>
        </dgm:presLayoutVars>
      </dgm:prSet>
      <dgm:spPr/>
    </dgm:pt>
    <dgm:pt modelId="{61981DD7-D4AF-444B-B44E-98897962DFD3}" type="pres">
      <dgm:prSet presAssocID="{DA42C32D-4D0C-BD4A-A73A-EFFF2A909B30}" presName="rootComposite" presStyleCnt="0"/>
      <dgm:spPr/>
    </dgm:pt>
    <dgm:pt modelId="{C63C2CD8-84BD-2D4F-89CD-E122866CE7D3}" type="pres">
      <dgm:prSet presAssocID="{DA42C32D-4D0C-BD4A-A73A-EFFF2A909B30}" presName="rootText" presStyleLbl="node2" presStyleIdx="2" presStyleCnt="7">
        <dgm:presLayoutVars>
          <dgm:chPref val="3"/>
        </dgm:presLayoutVars>
      </dgm:prSet>
      <dgm:spPr/>
      <dgm:t>
        <a:bodyPr/>
        <a:lstStyle/>
        <a:p>
          <a:endParaRPr kumimoji="1" lang="ja-JP" altLang="en-US"/>
        </a:p>
      </dgm:t>
    </dgm:pt>
    <dgm:pt modelId="{4831C5E2-C427-AF44-AB80-FE8A55BCCDB8}" type="pres">
      <dgm:prSet presAssocID="{DA42C32D-4D0C-BD4A-A73A-EFFF2A909B30}" presName="rootConnector" presStyleLbl="node2" presStyleIdx="2" presStyleCnt="7"/>
      <dgm:spPr/>
      <dgm:t>
        <a:bodyPr/>
        <a:lstStyle/>
        <a:p>
          <a:endParaRPr kumimoji="1" lang="ja-JP" altLang="en-US"/>
        </a:p>
      </dgm:t>
    </dgm:pt>
    <dgm:pt modelId="{C34AD2ED-AB0E-CD4A-9D61-B96AF43EC6EF}" type="pres">
      <dgm:prSet presAssocID="{DA42C32D-4D0C-BD4A-A73A-EFFF2A909B30}" presName="hierChild4" presStyleCnt="0"/>
      <dgm:spPr/>
    </dgm:pt>
    <dgm:pt modelId="{F3228538-309A-C64A-90F3-3E24404AAE14}" type="pres">
      <dgm:prSet presAssocID="{DA42C32D-4D0C-BD4A-A73A-EFFF2A909B30}" presName="hierChild5" presStyleCnt="0"/>
      <dgm:spPr/>
    </dgm:pt>
    <dgm:pt modelId="{E73FA30A-CC28-574F-B6A0-EDC6C99B6044}" type="pres">
      <dgm:prSet presAssocID="{0F30D7F7-D0EE-3140-9BC4-7C8418B0FBB9}" presName="Name37" presStyleLbl="parChTrans1D2" presStyleIdx="3" presStyleCnt="7"/>
      <dgm:spPr/>
      <dgm:t>
        <a:bodyPr/>
        <a:lstStyle/>
        <a:p>
          <a:endParaRPr kumimoji="1" lang="ja-JP" altLang="en-US"/>
        </a:p>
      </dgm:t>
    </dgm:pt>
    <dgm:pt modelId="{3C24FC7A-D2A4-8245-AA93-161EF95AD810}" type="pres">
      <dgm:prSet presAssocID="{3DA4735D-4B8B-5843-8CA2-0ED5047A313B}" presName="hierRoot2" presStyleCnt="0">
        <dgm:presLayoutVars>
          <dgm:hierBranch val="init"/>
        </dgm:presLayoutVars>
      </dgm:prSet>
      <dgm:spPr/>
    </dgm:pt>
    <dgm:pt modelId="{5852E60D-1218-1A42-ABDE-3D3D648D05E1}" type="pres">
      <dgm:prSet presAssocID="{3DA4735D-4B8B-5843-8CA2-0ED5047A313B}" presName="rootComposite" presStyleCnt="0"/>
      <dgm:spPr/>
    </dgm:pt>
    <dgm:pt modelId="{B179EAC6-4E17-714D-A584-5C52FB6DB937}" type="pres">
      <dgm:prSet presAssocID="{3DA4735D-4B8B-5843-8CA2-0ED5047A313B}" presName="rootText" presStyleLbl="node2" presStyleIdx="3" presStyleCnt="7">
        <dgm:presLayoutVars>
          <dgm:chPref val="3"/>
        </dgm:presLayoutVars>
      </dgm:prSet>
      <dgm:spPr/>
      <dgm:t>
        <a:bodyPr/>
        <a:lstStyle/>
        <a:p>
          <a:endParaRPr kumimoji="1" lang="ja-JP" altLang="en-US"/>
        </a:p>
      </dgm:t>
    </dgm:pt>
    <dgm:pt modelId="{485F7CA9-DACA-0143-BE93-3177BF1012D1}" type="pres">
      <dgm:prSet presAssocID="{3DA4735D-4B8B-5843-8CA2-0ED5047A313B}" presName="rootConnector" presStyleLbl="node2" presStyleIdx="3" presStyleCnt="7"/>
      <dgm:spPr/>
      <dgm:t>
        <a:bodyPr/>
        <a:lstStyle/>
        <a:p>
          <a:endParaRPr kumimoji="1" lang="ja-JP" altLang="en-US"/>
        </a:p>
      </dgm:t>
    </dgm:pt>
    <dgm:pt modelId="{21A7ECC8-D82E-F04D-913A-A79BD476A628}" type="pres">
      <dgm:prSet presAssocID="{3DA4735D-4B8B-5843-8CA2-0ED5047A313B}" presName="hierChild4" presStyleCnt="0"/>
      <dgm:spPr/>
    </dgm:pt>
    <dgm:pt modelId="{22EA2BB9-F8EC-C342-BB6A-D884906132A5}" type="pres">
      <dgm:prSet presAssocID="{3DA4735D-4B8B-5843-8CA2-0ED5047A313B}" presName="hierChild5" presStyleCnt="0"/>
      <dgm:spPr/>
    </dgm:pt>
    <dgm:pt modelId="{4953DB14-4DC6-4149-8455-22060190E958}" type="pres">
      <dgm:prSet presAssocID="{8421C9D0-425F-484E-B469-EC275418AA5E}" presName="Name37" presStyleLbl="parChTrans1D2" presStyleIdx="4" presStyleCnt="7"/>
      <dgm:spPr/>
      <dgm:t>
        <a:bodyPr/>
        <a:lstStyle/>
        <a:p>
          <a:endParaRPr kumimoji="1" lang="ja-JP" altLang="en-US"/>
        </a:p>
      </dgm:t>
    </dgm:pt>
    <dgm:pt modelId="{C4E15CF3-1DAB-3D4E-AD70-646E84CFA701}" type="pres">
      <dgm:prSet presAssocID="{9A791F2B-A5ED-0E4E-8FC1-FC8BAA4D8D9D}" presName="hierRoot2" presStyleCnt="0">
        <dgm:presLayoutVars>
          <dgm:hierBranch val="init"/>
        </dgm:presLayoutVars>
      </dgm:prSet>
      <dgm:spPr/>
    </dgm:pt>
    <dgm:pt modelId="{FCDC15FC-F32F-4642-B24E-EC5919D922C6}" type="pres">
      <dgm:prSet presAssocID="{9A791F2B-A5ED-0E4E-8FC1-FC8BAA4D8D9D}" presName="rootComposite" presStyleCnt="0"/>
      <dgm:spPr/>
    </dgm:pt>
    <dgm:pt modelId="{644E0482-28D9-6549-B92D-FAC671C9AEDB}" type="pres">
      <dgm:prSet presAssocID="{9A791F2B-A5ED-0E4E-8FC1-FC8BAA4D8D9D}" presName="rootText" presStyleLbl="node2" presStyleIdx="4" presStyleCnt="7">
        <dgm:presLayoutVars>
          <dgm:chPref val="3"/>
        </dgm:presLayoutVars>
      </dgm:prSet>
      <dgm:spPr/>
      <dgm:t>
        <a:bodyPr/>
        <a:lstStyle/>
        <a:p>
          <a:endParaRPr kumimoji="1" lang="ja-JP" altLang="en-US"/>
        </a:p>
      </dgm:t>
    </dgm:pt>
    <dgm:pt modelId="{663AFE38-408D-B840-A6BF-FB77B28EA504}" type="pres">
      <dgm:prSet presAssocID="{9A791F2B-A5ED-0E4E-8FC1-FC8BAA4D8D9D}" presName="rootConnector" presStyleLbl="node2" presStyleIdx="4" presStyleCnt="7"/>
      <dgm:spPr/>
      <dgm:t>
        <a:bodyPr/>
        <a:lstStyle/>
        <a:p>
          <a:endParaRPr kumimoji="1" lang="ja-JP" altLang="en-US"/>
        </a:p>
      </dgm:t>
    </dgm:pt>
    <dgm:pt modelId="{BDDDE1FA-BA70-5F4B-8017-CBEC0C781265}" type="pres">
      <dgm:prSet presAssocID="{9A791F2B-A5ED-0E4E-8FC1-FC8BAA4D8D9D}" presName="hierChild4" presStyleCnt="0"/>
      <dgm:spPr/>
    </dgm:pt>
    <dgm:pt modelId="{2217AC81-D221-3044-A137-4C36871EBEB0}" type="pres">
      <dgm:prSet presAssocID="{9A791F2B-A5ED-0E4E-8FC1-FC8BAA4D8D9D}" presName="hierChild5" presStyleCnt="0"/>
      <dgm:spPr/>
    </dgm:pt>
    <dgm:pt modelId="{D6A49C1E-3130-5541-9752-E1BEC514FDE9}" type="pres">
      <dgm:prSet presAssocID="{91548F93-5574-5C45-B7CA-4E17E491355D}" presName="Name37" presStyleLbl="parChTrans1D2" presStyleIdx="5" presStyleCnt="7"/>
      <dgm:spPr/>
      <dgm:t>
        <a:bodyPr/>
        <a:lstStyle/>
        <a:p>
          <a:endParaRPr kumimoji="1" lang="ja-JP" altLang="en-US"/>
        </a:p>
      </dgm:t>
    </dgm:pt>
    <dgm:pt modelId="{8277B4CC-4523-BA48-B32D-0E0C7A852871}" type="pres">
      <dgm:prSet presAssocID="{B78A1B56-3E37-6E47-962E-44EFFD02969E}" presName="hierRoot2" presStyleCnt="0">
        <dgm:presLayoutVars>
          <dgm:hierBranch val="init"/>
        </dgm:presLayoutVars>
      </dgm:prSet>
      <dgm:spPr/>
    </dgm:pt>
    <dgm:pt modelId="{5DF774C6-E608-044D-B989-15615F946599}" type="pres">
      <dgm:prSet presAssocID="{B78A1B56-3E37-6E47-962E-44EFFD02969E}" presName="rootComposite" presStyleCnt="0"/>
      <dgm:spPr/>
    </dgm:pt>
    <dgm:pt modelId="{38FCD1C3-60F3-7641-8C02-CEA0B5281369}" type="pres">
      <dgm:prSet presAssocID="{B78A1B56-3E37-6E47-962E-44EFFD02969E}" presName="rootText" presStyleLbl="node2" presStyleIdx="5" presStyleCnt="7">
        <dgm:presLayoutVars>
          <dgm:chPref val="3"/>
        </dgm:presLayoutVars>
      </dgm:prSet>
      <dgm:spPr/>
      <dgm:t>
        <a:bodyPr/>
        <a:lstStyle/>
        <a:p>
          <a:endParaRPr kumimoji="1" lang="ja-JP" altLang="en-US"/>
        </a:p>
      </dgm:t>
    </dgm:pt>
    <dgm:pt modelId="{85ABC02E-E406-6549-84DA-54CE725EA60A}" type="pres">
      <dgm:prSet presAssocID="{B78A1B56-3E37-6E47-962E-44EFFD02969E}" presName="rootConnector" presStyleLbl="node2" presStyleIdx="5" presStyleCnt="7"/>
      <dgm:spPr/>
      <dgm:t>
        <a:bodyPr/>
        <a:lstStyle/>
        <a:p>
          <a:endParaRPr kumimoji="1" lang="ja-JP" altLang="en-US"/>
        </a:p>
      </dgm:t>
    </dgm:pt>
    <dgm:pt modelId="{9511E017-D9A8-5F46-8054-4A2BEAB9FF3C}" type="pres">
      <dgm:prSet presAssocID="{B78A1B56-3E37-6E47-962E-44EFFD02969E}" presName="hierChild4" presStyleCnt="0"/>
      <dgm:spPr/>
    </dgm:pt>
    <dgm:pt modelId="{10D2D506-302F-6C4E-B422-30746FC3CA97}" type="pres">
      <dgm:prSet presAssocID="{B78A1B56-3E37-6E47-962E-44EFFD02969E}" presName="hierChild5" presStyleCnt="0"/>
      <dgm:spPr/>
    </dgm:pt>
    <dgm:pt modelId="{34BB0379-C397-F746-ACE4-D13F4EDFB8AE}" type="pres">
      <dgm:prSet presAssocID="{0C778A44-66B5-0E4B-90C6-044F48C5A857}" presName="Name37" presStyleLbl="parChTrans1D2" presStyleIdx="6" presStyleCnt="7"/>
      <dgm:spPr/>
      <dgm:t>
        <a:bodyPr/>
        <a:lstStyle/>
        <a:p>
          <a:endParaRPr kumimoji="1" lang="ja-JP" altLang="en-US"/>
        </a:p>
      </dgm:t>
    </dgm:pt>
    <dgm:pt modelId="{F523D6CA-3DFA-2E4B-A39C-8BDE2EF1C12E}" type="pres">
      <dgm:prSet presAssocID="{BF0D6FAD-0971-D844-8597-B8A9E92AFFC5}" presName="hierRoot2" presStyleCnt="0">
        <dgm:presLayoutVars>
          <dgm:hierBranch val="init"/>
        </dgm:presLayoutVars>
      </dgm:prSet>
      <dgm:spPr/>
    </dgm:pt>
    <dgm:pt modelId="{5965B9CE-3A07-8A47-8906-1CC2FBBE02D3}" type="pres">
      <dgm:prSet presAssocID="{BF0D6FAD-0971-D844-8597-B8A9E92AFFC5}" presName="rootComposite" presStyleCnt="0"/>
      <dgm:spPr/>
    </dgm:pt>
    <dgm:pt modelId="{62158E28-E921-F743-97B6-A19AC126C3D6}" type="pres">
      <dgm:prSet presAssocID="{BF0D6FAD-0971-D844-8597-B8A9E92AFFC5}" presName="rootText" presStyleLbl="node2" presStyleIdx="6" presStyleCnt="7">
        <dgm:presLayoutVars>
          <dgm:chPref val="3"/>
        </dgm:presLayoutVars>
      </dgm:prSet>
      <dgm:spPr/>
      <dgm:t>
        <a:bodyPr/>
        <a:lstStyle/>
        <a:p>
          <a:endParaRPr kumimoji="1" lang="ja-JP" altLang="en-US"/>
        </a:p>
      </dgm:t>
    </dgm:pt>
    <dgm:pt modelId="{99C69C17-9D11-2540-9CE9-35D7DD658793}" type="pres">
      <dgm:prSet presAssocID="{BF0D6FAD-0971-D844-8597-B8A9E92AFFC5}" presName="rootConnector" presStyleLbl="node2" presStyleIdx="6" presStyleCnt="7"/>
      <dgm:spPr/>
      <dgm:t>
        <a:bodyPr/>
        <a:lstStyle/>
        <a:p>
          <a:endParaRPr kumimoji="1" lang="ja-JP" altLang="en-US"/>
        </a:p>
      </dgm:t>
    </dgm:pt>
    <dgm:pt modelId="{12177EB7-989B-FC4B-851C-EBC84A3A2874}" type="pres">
      <dgm:prSet presAssocID="{BF0D6FAD-0971-D844-8597-B8A9E92AFFC5}" presName="hierChild4" presStyleCnt="0"/>
      <dgm:spPr/>
    </dgm:pt>
    <dgm:pt modelId="{97593A51-502F-DA4B-BD15-8757671D9E56}" type="pres">
      <dgm:prSet presAssocID="{BF0D6FAD-0971-D844-8597-B8A9E92AFFC5}" presName="hierChild5" presStyleCnt="0"/>
      <dgm:spPr/>
    </dgm:pt>
    <dgm:pt modelId="{4D8CD68A-47C3-434F-B6E4-E3C54FC968DB}" type="pres">
      <dgm:prSet presAssocID="{125FECDB-AC4F-074A-897B-0417E1F11547}" presName="hierChild3" presStyleCnt="0"/>
      <dgm:spPr/>
    </dgm:pt>
  </dgm:ptLst>
  <dgm:cxnLst>
    <dgm:cxn modelId="{D2DF6D3A-CF0E-7F44-8B93-FDA1DB4285EC}" type="presOf" srcId="{3DA4735D-4B8B-5843-8CA2-0ED5047A313B}" destId="{B179EAC6-4E17-714D-A584-5C52FB6DB937}" srcOrd="0" destOrd="0" presId="urn:microsoft.com/office/officeart/2005/8/layout/orgChart1"/>
    <dgm:cxn modelId="{52D87A36-E969-4644-8A82-D0EB77C82287}" type="presOf" srcId="{9A791F2B-A5ED-0E4E-8FC1-FC8BAA4D8D9D}" destId="{663AFE38-408D-B840-A6BF-FB77B28EA504}" srcOrd="1" destOrd="0" presId="urn:microsoft.com/office/officeart/2005/8/layout/orgChart1"/>
    <dgm:cxn modelId="{61974051-561B-D64B-9814-5640DB366111}" type="presOf" srcId="{939AD391-2776-0844-9BED-2394208047B4}" destId="{116EEBFD-E968-754F-B9C1-315999046D74}" srcOrd="0" destOrd="0" presId="urn:microsoft.com/office/officeart/2005/8/layout/orgChart1"/>
    <dgm:cxn modelId="{164E94E2-AC8A-194A-AE1F-6A07C9DD641E}" srcId="{125FECDB-AC4F-074A-897B-0417E1F11547}" destId="{B78A1B56-3E37-6E47-962E-44EFFD02969E}" srcOrd="5" destOrd="0" parTransId="{91548F93-5574-5C45-B7CA-4E17E491355D}" sibTransId="{B7E14FF1-124F-D24E-AC23-B60613918EB7}"/>
    <dgm:cxn modelId="{B56E2B95-01D8-9849-ABA9-D5A758DF3297}" type="presOf" srcId="{C9DC94B1-D5AE-9C4B-B218-4CE987DC0180}" destId="{60C026FC-7D71-7C48-974D-5B2B053C4CFE}" srcOrd="0" destOrd="0" presId="urn:microsoft.com/office/officeart/2005/8/layout/orgChart1"/>
    <dgm:cxn modelId="{39FC4B5C-204D-064D-A2CD-A65DBDE778A4}" type="presOf" srcId="{91548F93-5574-5C45-B7CA-4E17E491355D}" destId="{D6A49C1E-3130-5541-9752-E1BEC514FDE9}" srcOrd="0" destOrd="0" presId="urn:microsoft.com/office/officeart/2005/8/layout/orgChart1"/>
    <dgm:cxn modelId="{A6C5B516-EB20-D747-B7F7-386B27508787}" type="presOf" srcId="{B78A1B56-3E37-6E47-962E-44EFFD02969E}" destId="{38FCD1C3-60F3-7641-8C02-CEA0B5281369}" srcOrd="0" destOrd="0" presId="urn:microsoft.com/office/officeart/2005/8/layout/orgChart1"/>
    <dgm:cxn modelId="{5F1E71F4-2928-AB4F-8B16-EAE037D70A7B}" type="presOf" srcId="{0F30D7F7-D0EE-3140-9BC4-7C8418B0FBB9}" destId="{E73FA30A-CC28-574F-B6A0-EDC6C99B6044}" srcOrd="0" destOrd="0" presId="urn:microsoft.com/office/officeart/2005/8/layout/orgChart1"/>
    <dgm:cxn modelId="{87551A94-A45A-094F-91C2-3A43877474B0}" type="presOf" srcId="{3DA4735D-4B8B-5843-8CA2-0ED5047A313B}" destId="{485F7CA9-DACA-0143-BE93-3177BF1012D1}" srcOrd="1" destOrd="0" presId="urn:microsoft.com/office/officeart/2005/8/layout/orgChart1"/>
    <dgm:cxn modelId="{33C865AF-4270-0D40-8D6D-DD3B08DA4183}" type="presOf" srcId="{BF0D6FAD-0971-D844-8597-B8A9E92AFFC5}" destId="{62158E28-E921-F743-97B6-A19AC126C3D6}" srcOrd="0" destOrd="0" presId="urn:microsoft.com/office/officeart/2005/8/layout/orgChart1"/>
    <dgm:cxn modelId="{B7EEBFAB-71E3-B441-B972-C78590C80502}" type="presOf" srcId="{94BCA6C2-0422-6F4D-BC3D-215AC747F819}" destId="{1EE983F7-35C1-F243-8F1C-B00BC2A96405}" srcOrd="0" destOrd="0" presId="urn:microsoft.com/office/officeart/2005/8/layout/orgChart1"/>
    <dgm:cxn modelId="{7B761C3E-A5DB-EF46-9B44-C04CB1A5F06F}" type="presOf" srcId="{EDA126E7-EDCF-044A-AC22-EDD1A37608E1}" destId="{121E55A0-B201-4243-AB12-62FCC814D095}" srcOrd="0" destOrd="0" presId="urn:microsoft.com/office/officeart/2005/8/layout/orgChart1"/>
    <dgm:cxn modelId="{17EFFE16-7F3B-FD4B-85A0-8443CC3FDECE}" srcId="{125FECDB-AC4F-074A-897B-0417E1F11547}" destId="{3DA4735D-4B8B-5843-8CA2-0ED5047A313B}" srcOrd="3" destOrd="0" parTransId="{0F30D7F7-D0EE-3140-9BC4-7C8418B0FBB9}" sibTransId="{842D81AD-4ACA-9F43-9F55-E08EC2300188}"/>
    <dgm:cxn modelId="{B9242F35-D214-E64F-8A42-078DA7485C46}" type="presOf" srcId="{196FE5B8-DC20-C74E-9FC0-00697D9ECAB7}" destId="{4671142F-9F17-554A-A192-B1875DC9905C}" srcOrd="0" destOrd="0" presId="urn:microsoft.com/office/officeart/2005/8/layout/orgChart1"/>
    <dgm:cxn modelId="{7CA42EC4-52D1-FE47-B541-17B2012B4E76}" type="presOf" srcId="{DA42C32D-4D0C-BD4A-A73A-EFFF2A909B30}" destId="{C63C2CD8-84BD-2D4F-89CD-E122866CE7D3}" srcOrd="0" destOrd="0" presId="urn:microsoft.com/office/officeart/2005/8/layout/orgChart1"/>
    <dgm:cxn modelId="{314D5835-7751-4A48-9F90-9370DF57D756}" type="presOf" srcId="{125FECDB-AC4F-074A-897B-0417E1F11547}" destId="{F6052E3A-F258-9647-A12D-E36ED4FDA87E}" srcOrd="0" destOrd="0" presId="urn:microsoft.com/office/officeart/2005/8/layout/orgChart1"/>
    <dgm:cxn modelId="{E186A806-4C10-5D47-A19B-D0317859C947}" type="presOf" srcId="{B78A1B56-3E37-6E47-962E-44EFFD02969E}" destId="{85ABC02E-E406-6549-84DA-54CE725EA60A}" srcOrd="1" destOrd="0" presId="urn:microsoft.com/office/officeart/2005/8/layout/orgChart1"/>
    <dgm:cxn modelId="{04750658-B49A-0B46-99E8-B224D5E5F992}" type="presOf" srcId="{E1981512-4F26-784E-8A5A-086B58F4CE09}" destId="{56230729-35C5-1343-BA47-C301930A980C}" srcOrd="0" destOrd="0" presId="urn:microsoft.com/office/officeart/2005/8/layout/orgChart1"/>
    <dgm:cxn modelId="{637580C8-D606-8B45-88B9-7926EA4F6F6B}" type="presOf" srcId="{E1981512-4F26-784E-8A5A-086B58F4CE09}" destId="{20F229AE-CF64-4247-BF5A-6869A1E6048E}" srcOrd="1" destOrd="0" presId="urn:microsoft.com/office/officeart/2005/8/layout/orgChart1"/>
    <dgm:cxn modelId="{14C8D25A-BED4-FD42-B371-475AC9AFE250}" type="presOf" srcId="{DA42C32D-4D0C-BD4A-A73A-EFFF2A909B30}" destId="{4831C5E2-C427-AF44-AB80-FE8A55BCCDB8}" srcOrd="1" destOrd="0" presId="urn:microsoft.com/office/officeart/2005/8/layout/orgChart1"/>
    <dgm:cxn modelId="{C039AEBA-3002-C24B-BE13-AB5EEA02B883}" type="presOf" srcId="{0C778A44-66B5-0E4B-90C6-044F48C5A857}" destId="{34BB0379-C397-F746-ACE4-D13F4EDFB8AE}" srcOrd="0" destOrd="0" presId="urn:microsoft.com/office/officeart/2005/8/layout/orgChart1"/>
    <dgm:cxn modelId="{864EBAB5-454D-474A-A6F3-2C0B73B383DC}" srcId="{125FECDB-AC4F-074A-897B-0417E1F11547}" destId="{E1981512-4F26-784E-8A5A-086B58F4CE09}" srcOrd="1" destOrd="0" parTransId="{EDA126E7-EDCF-044A-AC22-EDD1A37608E1}" sibTransId="{0B40C3AE-6609-6B49-9F71-1449BE30971B}"/>
    <dgm:cxn modelId="{89A0FB76-E371-3E43-9ABB-2A5E40AF07A3}" type="presOf" srcId="{8421C9D0-425F-484E-B469-EC275418AA5E}" destId="{4953DB14-4DC6-4149-8455-22060190E958}" srcOrd="0" destOrd="0" presId="urn:microsoft.com/office/officeart/2005/8/layout/orgChart1"/>
    <dgm:cxn modelId="{727814B4-38E1-4949-AB83-95C2FB854481}" srcId="{125FECDB-AC4F-074A-897B-0417E1F11547}" destId="{9A791F2B-A5ED-0E4E-8FC1-FC8BAA4D8D9D}" srcOrd="4" destOrd="0" parTransId="{8421C9D0-425F-484E-B469-EC275418AA5E}" sibTransId="{31567A99-B1BD-784E-AC48-66E75ECFF549}"/>
    <dgm:cxn modelId="{340C0895-0834-6148-874E-20E126C1FA06}" type="presOf" srcId="{125FECDB-AC4F-074A-897B-0417E1F11547}" destId="{27BD8D16-8D13-1142-A1BE-9182E9874731}" srcOrd="1" destOrd="0" presId="urn:microsoft.com/office/officeart/2005/8/layout/orgChart1"/>
    <dgm:cxn modelId="{8F0D83EE-7D9C-2D4E-9947-8C3CC240560F}" srcId="{196FE5B8-DC20-C74E-9FC0-00697D9ECAB7}" destId="{125FECDB-AC4F-074A-897B-0417E1F11547}" srcOrd="0" destOrd="0" parTransId="{976DA7AF-AEB6-124E-AF29-2B1FFC949A38}" sibTransId="{B2D3FA9A-DDD2-504A-BA3E-3182B05DAD83}"/>
    <dgm:cxn modelId="{D5301687-5379-EA4F-882E-F37D76B68A09}" type="presOf" srcId="{94BCA6C2-0422-6F4D-BC3D-215AC747F819}" destId="{C503EB50-BCDA-8F4F-924A-81D9F473BB68}" srcOrd="1" destOrd="0" presId="urn:microsoft.com/office/officeart/2005/8/layout/orgChart1"/>
    <dgm:cxn modelId="{AE146DBD-5F94-FE4B-988E-709F5ECAAE12}" type="presOf" srcId="{BF0D6FAD-0971-D844-8597-B8A9E92AFFC5}" destId="{99C69C17-9D11-2540-9CE9-35D7DD658793}" srcOrd="1" destOrd="0" presId="urn:microsoft.com/office/officeart/2005/8/layout/orgChart1"/>
    <dgm:cxn modelId="{49229128-F172-D54E-B9CD-19470314C404}" srcId="{125FECDB-AC4F-074A-897B-0417E1F11547}" destId="{94BCA6C2-0422-6F4D-BC3D-215AC747F819}" srcOrd="0" destOrd="0" parTransId="{939AD391-2776-0844-9BED-2394208047B4}" sibTransId="{AA1D0C37-BA70-8845-9F22-7EF0B32312E9}"/>
    <dgm:cxn modelId="{5F63838E-D25B-E441-829A-06E0E62B875B}" srcId="{125FECDB-AC4F-074A-897B-0417E1F11547}" destId="{BF0D6FAD-0971-D844-8597-B8A9E92AFFC5}" srcOrd="6" destOrd="0" parTransId="{0C778A44-66B5-0E4B-90C6-044F48C5A857}" sibTransId="{EBA1F565-A49A-4041-A6A4-3F9EBE558E18}"/>
    <dgm:cxn modelId="{00D1C281-85A5-8C4C-9812-04695775633D}" type="presOf" srcId="{9A791F2B-A5ED-0E4E-8FC1-FC8BAA4D8D9D}" destId="{644E0482-28D9-6549-B92D-FAC671C9AEDB}" srcOrd="0" destOrd="0" presId="urn:microsoft.com/office/officeart/2005/8/layout/orgChart1"/>
    <dgm:cxn modelId="{41BE720F-4F82-3B42-BDDD-0C4FC3446531}" srcId="{125FECDB-AC4F-074A-897B-0417E1F11547}" destId="{DA42C32D-4D0C-BD4A-A73A-EFFF2A909B30}" srcOrd="2" destOrd="0" parTransId="{C9DC94B1-D5AE-9C4B-B218-4CE987DC0180}" sibTransId="{EE6492C0-CB3B-FA40-8547-7F9CD4DAA09B}"/>
    <dgm:cxn modelId="{6BA8E379-504B-8640-BB25-14BFBFCF5AA4}" type="presParOf" srcId="{4671142F-9F17-554A-A192-B1875DC9905C}" destId="{03CFFCD0-4587-D048-B2EC-E10FA52EE1FC}" srcOrd="0" destOrd="0" presId="urn:microsoft.com/office/officeart/2005/8/layout/orgChart1"/>
    <dgm:cxn modelId="{828C1567-8070-3E42-A479-25367FF5BCD6}" type="presParOf" srcId="{03CFFCD0-4587-D048-B2EC-E10FA52EE1FC}" destId="{DCADBD0A-51A5-3F48-BA53-0F1758D6E099}" srcOrd="0" destOrd="0" presId="urn:microsoft.com/office/officeart/2005/8/layout/orgChart1"/>
    <dgm:cxn modelId="{F8D22545-E8D8-A249-9D39-898A757867D5}" type="presParOf" srcId="{DCADBD0A-51A5-3F48-BA53-0F1758D6E099}" destId="{F6052E3A-F258-9647-A12D-E36ED4FDA87E}" srcOrd="0" destOrd="0" presId="urn:microsoft.com/office/officeart/2005/8/layout/orgChart1"/>
    <dgm:cxn modelId="{B8B3527A-40C4-0A4C-A891-EDD326DCD25B}" type="presParOf" srcId="{DCADBD0A-51A5-3F48-BA53-0F1758D6E099}" destId="{27BD8D16-8D13-1142-A1BE-9182E9874731}" srcOrd="1" destOrd="0" presId="urn:microsoft.com/office/officeart/2005/8/layout/orgChart1"/>
    <dgm:cxn modelId="{6E37BCBA-D98A-A14C-B328-28108C17DFFA}" type="presParOf" srcId="{03CFFCD0-4587-D048-B2EC-E10FA52EE1FC}" destId="{A19ABFA0-0698-C543-BAE6-9D8BBD1E0369}" srcOrd="1" destOrd="0" presId="urn:microsoft.com/office/officeart/2005/8/layout/orgChart1"/>
    <dgm:cxn modelId="{E04980C6-48AA-4F45-89B4-D53AA44E2390}" type="presParOf" srcId="{A19ABFA0-0698-C543-BAE6-9D8BBD1E0369}" destId="{116EEBFD-E968-754F-B9C1-315999046D74}" srcOrd="0" destOrd="0" presId="urn:microsoft.com/office/officeart/2005/8/layout/orgChart1"/>
    <dgm:cxn modelId="{1760E357-5BCC-A644-9A55-8371461E99CB}" type="presParOf" srcId="{A19ABFA0-0698-C543-BAE6-9D8BBD1E0369}" destId="{C0D20DA3-A15D-7844-BF0A-B2A04D355070}" srcOrd="1" destOrd="0" presId="urn:microsoft.com/office/officeart/2005/8/layout/orgChart1"/>
    <dgm:cxn modelId="{E6705F07-6A24-9B40-ABEA-49C7ABF076A0}" type="presParOf" srcId="{C0D20DA3-A15D-7844-BF0A-B2A04D355070}" destId="{4984D8B6-D6E6-D24D-94E4-931B4CEEE7BB}" srcOrd="0" destOrd="0" presId="urn:microsoft.com/office/officeart/2005/8/layout/orgChart1"/>
    <dgm:cxn modelId="{D15EB186-4D85-D64E-AFF3-81E779974F45}" type="presParOf" srcId="{4984D8B6-D6E6-D24D-94E4-931B4CEEE7BB}" destId="{1EE983F7-35C1-F243-8F1C-B00BC2A96405}" srcOrd="0" destOrd="0" presId="urn:microsoft.com/office/officeart/2005/8/layout/orgChart1"/>
    <dgm:cxn modelId="{0F078871-1D44-1640-A531-347D275DCE01}" type="presParOf" srcId="{4984D8B6-D6E6-D24D-94E4-931B4CEEE7BB}" destId="{C503EB50-BCDA-8F4F-924A-81D9F473BB68}" srcOrd="1" destOrd="0" presId="urn:microsoft.com/office/officeart/2005/8/layout/orgChart1"/>
    <dgm:cxn modelId="{E31E729A-69C0-B242-8131-474BCBE65A9F}" type="presParOf" srcId="{C0D20DA3-A15D-7844-BF0A-B2A04D355070}" destId="{FAEDF78C-FCB7-0F42-9733-70A42ECAE941}" srcOrd="1" destOrd="0" presId="urn:microsoft.com/office/officeart/2005/8/layout/orgChart1"/>
    <dgm:cxn modelId="{033EC16F-BE3D-6044-A14C-33CB0ED5EC44}" type="presParOf" srcId="{C0D20DA3-A15D-7844-BF0A-B2A04D355070}" destId="{DE95C3D7-8265-8C46-93CF-014D5CECD16E}" srcOrd="2" destOrd="0" presId="urn:microsoft.com/office/officeart/2005/8/layout/orgChart1"/>
    <dgm:cxn modelId="{55715F54-34E7-A548-A2E4-4285BB07AD69}" type="presParOf" srcId="{A19ABFA0-0698-C543-BAE6-9D8BBD1E0369}" destId="{121E55A0-B201-4243-AB12-62FCC814D095}" srcOrd="2" destOrd="0" presId="urn:microsoft.com/office/officeart/2005/8/layout/orgChart1"/>
    <dgm:cxn modelId="{5E790306-897F-9E42-8512-79D4ACB27383}" type="presParOf" srcId="{A19ABFA0-0698-C543-BAE6-9D8BBD1E0369}" destId="{2D545830-BD6A-534C-9A05-AF400863EAC8}" srcOrd="3" destOrd="0" presId="urn:microsoft.com/office/officeart/2005/8/layout/orgChart1"/>
    <dgm:cxn modelId="{DB1167B2-1319-DB48-B929-B939BD79B746}" type="presParOf" srcId="{2D545830-BD6A-534C-9A05-AF400863EAC8}" destId="{806E86EB-2554-6D4B-8686-493E3A757DF7}" srcOrd="0" destOrd="0" presId="urn:microsoft.com/office/officeart/2005/8/layout/orgChart1"/>
    <dgm:cxn modelId="{9970A69A-D175-C84A-A397-DAEA06170584}" type="presParOf" srcId="{806E86EB-2554-6D4B-8686-493E3A757DF7}" destId="{56230729-35C5-1343-BA47-C301930A980C}" srcOrd="0" destOrd="0" presId="urn:microsoft.com/office/officeart/2005/8/layout/orgChart1"/>
    <dgm:cxn modelId="{A0EC8040-7C65-5B4A-B1F1-06C16B3F1027}" type="presParOf" srcId="{806E86EB-2554-6D4B-8686-493E3A757DF7}" destId="{20F229AE-CF64-4247-BF5A-6869A1E6048E}" srcOrd="1" destOrd="0" presId="urn:microsoft.com/office/officeart/2005/8/layout/orgChart1"/>
    <dgm:cxn modelId="{22CA90F3-360B-2E42-8D24-B2265592C4B3}" type="presParOf" srcId="{2D545830-BD6A-534C-9A05-AF400863EAC8}" destId="{FA3F68A3-63F5-9E4B-9638-52F14F473807}" srcOrd="1" destOrd="0" presId="urn:microsoft.com/office/officeart/2005/8/layout/orgChart1"/>
    <dgm:cxn modelId="{D626C0D0-BAD9-C549-A2A9-3E653D7FCDDC}" type="presParOf" srcId="{2D545830-BD6A-534C-9A05-AF400863EAC8}" destId="{557B0157-9128-3C4F-8FAC-43EA551978AF}" srcOrd="2" destOrd="0" presId="urn:microsoft.com/office/officeart/2005/8/layout/orgChart1"/>
    <dgm:cxn modelId="{04386BC5-7BBE-DE4A-AA61-C53C8EBBF2DE}" type="presParOf" srcId="{A19ABFA0-0698-C543-BAE6-9D8BBD1E0369}" destId="{60C026FC-7D71-7C48-974D-5B2B053C4CFE}" srcOrd="4" destOrd="0" presId="urn:microsoft.com/office/officeart/2005/8/layout/orgChart1"/>
    <dgm:cxn modelId="{7492A0C7-F5F0-384C-BAA8-7B0ED9FE70DC}" type="presParOf" srcId="{A19ABFA0-0698-C543-BAE6-9D8BBD1E0369}" destId="{C12AFB2A-8ED8-3540-864E-7F508B86A14B}" srcOrd="5" destOrd="0" presId="urn:microsoft.com/office/officeart/2005/8/layout/orgChart1"/>
    <dgm:cxn modelId="{520ACC60-66F1-D84E-ACBC-CD8C4B14CD85}" type="presParOf" srcId="{C12AFB2A-8ED8-3540-864E-7F508B86A14B}" destId="{61981DD7-D4AF-444B-B44E-98897962DFD3}" srcOrd="0" destOrd="0" presId="urn:microsoft.com/office/officeart/2005/8/layout/orgChart1"/>
    <dgm:cxn modelId="{A754DC02-43C9-5D4A-84B9-CBF8E6DCDB23}" type="presParOf" srcId="{61981DD7-D4AF-444B-B44E-98897962DFD3}" destId="{C63C2CD8-84BD-2D4F-89CD-E122866CE7D3}" srcOrd="0" destOrd="0" presId="urn:microsoft.com/office/officeart/2005/8/layout/orgChart1"/>
    <dgm:cxn modelId="{1056C34A-A0DF-1E4D-8717-CE8E40F2596B}" type="presParOf" srcId="{61981DD7-D4AF-444B-B44E-98897962DFD3}" destId="{4831C5E2-C427-AF44-AB80-FE8A55BCCDB8}" srcOrd="1" destOrd="0" presId="urn:microsoft.com/office/officeart/2005/8/layout/orgChart1"/>
    <dgm:cxn modelId="{5C83C46F-88EC-C542-B206-19C40B1D7825}" type="presParOf" srcId="{C12AFB2A-8ED8-3540-864E-7F508B86A14B}" destId="{C34AD2ED-AB0E-CD4A-9D61-B96AF43EC6EF}" srcOrd="1" destOrd="0" presId="urn:microsoft.com/office/officeart/2005/8/layout/orgChart1"/>
    <dgm:cxn modelId="{2FCE0070-77D2-0446-BBC5-CBF01DD624A4}" type="presParOf" srcId="{C12AFB2A-8ED8-3540-864E-7F508B86A14B}" destId="{F3228538-309A-C64A-90F3-3E24404AAE14}" srcOrd="2" destOrd="0" presId="urn:microsoft.com/office/officeart/2005/8/layout/orgChart1"/>
    <dgm:cxn modelId="{58EE8E69-89B6-064C-A8BE-F178F474D2E1}" type="presParOf" srcId="{A19ABFA0-0698-C543-BAE6-9D8BBD1E0369}" destId="{E73FA30A-CC28-574F-B6A0-EDC6C99B6044}" srcOrd="6" destOrd="0" presId="urn:microsoft.com/office/officeart/2005/8/layout/orgChart1"/>
    <dgm:cxn modelId="{B2FCB6AD-791F-E442-B4B4-696918AB8A3A}" type="presParOf" srcId="{A19ABFA0-0698-C543-BAE6-9D8BBD1E0369}" destId="{3C24FC7A-D2A4-8245-AA93-161EF95AD810}" srcOrd="7" destOrd="0" presId="urn:microsoft.com/office/officeart/2005/8/layout/orgChart1"/>
    <dgm:cxn modelId="{80598B17-6EC0-5340-B4D0-4D4F616A7702}" type="presParOf" srcId="{3C24FC7A-D2A4-8245-AA93-161EF95AD810}" destId="{5852E60D-1218-1A42-ABDE-3D3D648D05E1}" srcOrd="0" destOrd="0" presId="urn:microsoft.com/office/officeart/2005/8/layout/orgChart1"/>
    <dgm:cxn modelId="{4BEF4394-87AF-B644-BCFC-9742A4977C45}" type="presParOf" srcId="{5852E60D-1218-1A42-ABDE-3D3D648D05E1}" destId="{B179EAC6-4E17-714D-A584-5C52FB6DB937}" srcOrd="0" destOrd="0" presId="urn:microsoft.com/office/officeart/2005/8/layout/orgChart1"/>
    <dgm:cxn modelId="{5D8FCA32-77D2-824C-8B56-6BF0715119CE}" type="presParOf" srcId="{5852E60D-1218-1A42-ABDE-3D3D648D05E1}" destId="{485F7CA9-DACA-0143-BE93-3177BF1012D1}" srcOrd="1" destOrd="0" presId="urn:microsoft.com/office/officeart/2005/8/layout/orgChart1"/>
    <dgm:cxn modelId="{56ADF82C-6B5E-F740-860A-EE9E2484461F}" type="presParOf" srcId="{3C24FC7A-D2A4-8245-AA93-161EF95AD810}" destId="{21A7ECC8-D82E-F04D-913A-A79BD476A628}" srcOrd="1" destOrd="0" presId="urn:microsoft.com/office/officeart/2005/8/layout/orgChart1"/>
    <dgm:cxn modelId="{1AECB266-6549-4F4A-94EB-88A7E1081D60}" type="presParOf" srcId="{3C24FC7A-D2A4-8245-AA93-161EF95AD810}" destId="{22EA2BB9-F8EC-C342-BB6A-D884906132A5}" srcOrd="2" destOrd="0" presId="urn:microsoft.com/office/officeart/2005/8/layout/orgChart1"/>
    <dgm:cxn modelId="{484BCADD-9935-1C4F-931D-6F98A49759CE}" type="presParOf" srcId="{A19ABFA0-0698-C543-BAE6-9D8BBD1E0369}" destId="{4953DB14-4DC6-4149-8455-22060190E958}" srcOrd="8" destOrd="0" presId="urn:microsoft.com/office/officeart/2005/8/layout/orgChart1"/>
    <dgm:cxn modelId="{5D1B9B1C-2F3B-DF48-B35F-736D5C9BFC04}" type="presParOf" srcId="{A19ABFA0-0698-C543-BAE6-9D8BBD1E0369}" destId="{C4E15CF3-1DAB-3D4E-AD70-646E84CFA701}" srcOrd="9" destOrd="0" presId="urn:microsoft.com/office/officeart/2005/8/layout/orgChart1"/>
    <dgm:cxn modelId="{62A94739-EBBE-DF4B-92F8-1A3AFEE6987B}" type="presParOf" srcId="{C4E15CF3-1DAB-3D4E-AD70-646E84CFA701}" destId="{FCDC15FC-F32F-4642-B24E-EC5919D922C6}" srcOrd="0" destOrd="0" presId="urn:microsoft.com/office/officeart/2005/8/layout/orgChart1"/>
    <dgm:cxn modelId="{9486F2B1-C824-5041-9273-84C615EEAD85}" type="presParOf" srcId="{FCDC15FC-F32F-4642-B24E-EC5919D922C6}" destId="{644E0482-28D9-6549-B92D-FAC671C9AEDB}" srcOrd="0" destOrd="0" presId="urn:microsoft.com/office/officeart/2005/8/layout/orgChart1"/>
    <dgm:cxn modelId="{AFDAF308-A8E1-4847-A9FF-650CDEB3EFE5}" type="presParOf" srcId="{FCDC15FC-F32F-4642-B24E-EC5919D922C6}" destId="{663AFE38-408D-B840-A6BF-FB77B28EA504}" srcOrd="1" destOrd="0" presId="urn:microsoft.com/office/officeart/2005/8/layout/orgChart1"/>
    <dgm:cxn modelId="{9917A061-4078-984B-8680-54DFF9C07E88}" type="presParOf" srcId="{C4E15CF3-1DAB-3D4E-AD70-646E84CFA701}" destId="{BDDDE1FA-BA70-5F4B-8017-CBEC0C781265}" srcOrd="1" destOrd="0" presId="urn:microsoft.com/office/officeart/2005/8/layout/orgChart1"/>
    <dgm:cxn modelId="{C2693008-B56A-AE45-A971-9A45F6CFDB8E}" type="presParOf" srcId="{C4E15CF3-1DAB-3D4E-AD70-646E84CFA701}" destId="{2217AC81-D221-3044-A137-4C36871EBEB0}" srcOrd="2" destOrd="0" presId="urn:microsoft.com/office/officeart/2005/8/layout/orgChart1"/>
    <dgm:cxn modelId="{FA917B30-CEB8-3D4A-84AD-A7F1508FE253}" type="presParOf" srcId="{A19ABFA0-0698-C543-BAE6-9D8BBD1E0369}" destId="{D6A49C1E-3130-5541-9752-E1BEC514FDE9}" srcOrd="10" destOrd="0" presId="urn:microsoft.com/office/officeart/2005/8/layout/orgChart1"/>
    <dgm:cxn modelId="{DAC3A149-A686-0146-A04F-67BE5FD18BA3}" type="presParOf" srcId="{A19ABFA0-0698-C543-BAE6-9D8BBD1E0369}" destId="{8277B4CC-4523-BA48-B32D-0E0C7A852871}" srcOrd="11" destOrd="0" presId="urn:microsoft.com/office/officeart/2005/8/layout/orgChart1"/>
    <dgm:cxn modelId="{4A2511AE-7034-EB45-977B-6EE49FD96675}" type="presParOf" srcId="{8277B4CC-4523-BA48-B32D-0E0C7A852871}" destId="{5DF774C6-E608-044D-B989-15615F946599}" srcOrd="0" destOrd="0" presId="urn:microsoft.com/office/officeart/2005/8/layout/orgChart1"/>
    <dgm:cxn modelId="{7C2BEAFE-7F9E-2445-ABCD-DDE128F15CE8}" type="presParOf" srcId="{5DF774C6-E608-044D-B989-15615F946599}" destId="{38FCD1C3-60F3-7641-8C02-CEA0B5281369}" srcOrd="0" destOrd="0" presId="urn:microsoft.com/office/officeart/2005/8/layout/orgChart1"/>
    <dgm:cxn modelId="{1C27C970-9915-344A-B44A-5DF0EE3A003F}" type="presParOf" srcId="{5DF774C6-E608-044D-B989-15615F946599}" destId="{85ABC02E-E406-6549-84DA-54CE725EA60A}" srcOrd="1" destOrd="0" presId="urn:microsoft.com/office/officeart/2005/8/layout/orgChart1"/>
    <dgm:cxn modelId="{7B740BCD-2E70-794B-8465-F165BD00F5A9}" type="presParOf" srcId="{8277B4CC-4523-BA48-B32D-0E0C7A852871}" destId="{9511E017-D9A8-5F46-8054-4A2BEAB9FF3C}" srcOrd="1" destOrd="0" presId="urn:microsoft.com/office/officeart/2005/8/layout/orgChart1"/>
    <dgm:cxn modelId="{8715D2EC-407E-AA42-A4DD-CFFC0C2D287C}" type="presParOf" srcId="{8277B4CC-4523-BA48-B32D-0E0C7A852871}" destId="{10D2D506-302F-6C4E-B422-30746FC3CA97}" srcOrd="2" destOrd="0" presId="urn:microsoft.com/office/officeart/2005/8/layout/orgChart1"/>
    <dgm:cxn modelId="{BC9BE5D0-E2FB-0E48-A9C3-23F93A3ADF4D}" type="presParOf" srcId="{A19ABFA0-0698-C543-BAE6-9D8BBD1E0369}" destId="{34BB0379-C397-F746-ACE4-D13F4EDFB8AE}" srcOrd="12" destOrd="0" presId="urn:microsoft.com/office/officeart/2005/8/layout/orgChart1"/>
    <dgm:cxn modelId="{83459D14-66A9-CA49-AE71-5FFE0CDBD09B}" type="presParOf" srcId="{A19ABFA0-0698-C543-BAE6-9D8BBD1E0369}" destId="{F523D6CA-3DFA-2E4B-A39C-8BDE2EF1C12E}" srcOrd="13" destOrd="0" presId="urn:microsoft.com/office/officeart/2005/8/layout/orgChart1"/>
    <dgm:cxn modelId="{A2CBBF62-07AE-B945-B011-957F78AA39BC}" type="presParOf" srcId="{F523D6CA-3DFA-2E4B-A39C-8BDE2EF1C12E}" destId="{5965B9CE-3A07-8A47-8906-1CC2FBBE02D3}" srcOrd="0" destOrd="0" presId="urn:microsoft.com/office/officeart/2005/8/layout/orgChart1"/>
    <dgm:cxn modelId="{62569320-0319-C145-985E-B5432916AFC9}" type="presParOf" srcId="{5965B9CE-3A07-8A47-8906-1CC2FBBE02D3}" destId="{62158E28-E921-F743-97B6-A19AC126C3D6}" srcOrd="0" destOrd="0" presId="urn:microsoft.com/office/officeart/2005/8/layout/orgChart1"/>
    <dgm:cxn modelId="{85E684FD-743C-244D-978F-EB9FB840F0B4}" type="presParOf" srcId="{5965B9CE-3A07-8A47-8906-1CC2FBBE02D3}" destId="{99C69C17-9D11-2540-9CE9-35D7DD658793}" srcOrd="1" destOrd="0" presId="urn:microsoft.com/office/officeart/2005/8/layout/orgChart1"/>
    <dgm:cxn modelId="{CE2FBD7B-4606-6E47-99F3-A671FC068033}" type="presParOf" srcId="{F523D6CA-3DFA-2E4B-A39C-8BDE2EF1C12E}" destId="{12177EB7-989B-FC4B-851C-EBC84A3A2874}" srcOrd="1" destOrd="0" presId="urn:microsoft.com/office/officeart/2005/8/layout/orgChart1"/>
    <dgm:cxn modelId="{6C4E858C-E505-4545-9589-A56CADA75C00}" type="presParOf" srcId="{F523D6CA-3DFA-2E4B-A39C-8BDE2EF1C12E}" destId="{97593A51-502F-DA4B-BD15-8757671D9E56}" srcOrd="2" destOrd="0" presId="urn:microsoft.com/office/officeart/2005/8/layout/orgChart1"/>
    <dgm:cxn modelId="{80496491-2AFC-C147-873E-37365B44BE7F}" type="presParOf" srcId="{03CFFCD0-4587-D048-B2EC-E10FA52EE1FC}" destId="{4D8CD68A-47C3-434F-B6E4-E3C54FC968D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BB4165-A3A1-5E47-B704-E22B3032BA0B}" type="doc">
      <dgm:prSet loTypeId="urn:microsoft.com/office/officeart/2005/8/layout/process1" loCatId="" qsTypeId="urn:microsoft.com/office/officeart/2005/8/quickstyle/simple4" qsCatId="simple" csTypeId="urn:microsoft.com/office/officeart/2005/8/colors/accent1_2" csCatId="accent1" phldr="1"/>
      <dgm:spPr/>
    </dgm:pt>
    <dgm:pt modelId="{2D7E9192-0235-854E-AC3E-328A2FE43197}">
      <dgm:prSet phldrT="[テキスト]" custT="1">
        <dgm:style>
          <a:lnRef idx="1">
            <a:schemeClr val="accent1"/>
          </a:lnRef>
          <a:fillRef idx="2">
            <a:schemeClr val="accent1"/>
          </a:fillRef>
          <a:effectRef idx="1">
            <a:schemeClr val="accent1"/>
          </a:effectRef>
          <a:fontRef idx="minor">
            <a:schemeClr val="dk1"/>
          </a:fontRef>
        </dgm:style>
      </dgm:prSet>
      <dgm:spPr/>
      <dgm:t>
        <a:bodyPr/>
        <a:lstStyle/>
        <a:p>
          <a:pPr rtl="0"/>
          <a:r>
            <a:rPr kumimoji="1" lang="ja-JP" altLang="en-US" sz="1800" b="0" i="0" u="none" strike="noStrike" cap="none" normalizeH="0" baseline="0" dirty="0" smtClean="0">
              <a:ln>
                <a:noFill/>
              </a:ln>
              <a:solidFill>
                <a:schemeClr val="tx1"/>
              </a:solidFill>
              <a:effectLst/>
              <a:latin typeface="+mn-ea"/>
              <a:ea typeface="+mn-ea"/>
            </a:rPr>
            <a:t>下糸を</a:t>
          </a:r>
          <a:br>
            <a:rPr kumimoji="1" lang="ja-JP" altLang="en-US" sz="1800" b="0" i="0" u="none" strike="noStrike" cap="none" normalizeH="0" baseline="0" dirty="0" smtClean="0">
              <a:ln>
                <a:noFill/>
              </a:ln>
              <a:solidFill>
                <a:schemeClr val="tx1"/>
              </a:solidFill>
              <a:effectLst/>
              <a:latin typeface="+mn-ea"/>
              <a:ea typeface="+mn-ea"/>
            </a:rPr>
          </a:br>
          <a:r>
            <a:rPr kumimoji="1" lang="ja-JP" altLang="en-US" sz="1800" b="0" i="0" u="none" strike="noStrike" cap="none" normalizeH="0" baseline="0" dirty="0" smtClean="0">
              <a:ln>
                <a:noFill/>
              </a:ln>
              <a:solidFill>
                <a:schemeClr val="tx1"/>
              </a:solidFill>
              <a:effectLst/>
              <a:latin typeface="+mn-ea"/>
              <a:ea typeface="+mn-ea"/>
            </a:rPr>
            <a:t>巻く</a:t>
          </a:r>
          <a:endParaRPr kumimoji="1" lang="ja-JP" altLang="en-US" sz="1800" dirty="0">
            <a:latin typeface="+mn-ea"/>
            <a:ea typeface="+mn-ea"/>
          </a:endParaRPr>
        </a:p>
      </dgm:t>
    </dgm:pt>
    <dgm:pt modelId="{806759B3-32AC-1B49-9E29-E870A98F15E3}" type="parTrans" cxnId="{7EFA4EE0-D8A3-DA47-B7DA-107A710AEC1D}">
      <dgm:prSet/>
      <dgm:spPr/>
      <dgm:t>
        <a:bodyPr/>
        <a:lstStyle/>
        <a:p>
          <a:endParaRPr kumimoji="1" lang="ja-JP" altLang="en-US" sz="1600">
            <a:latin typeface="+mn-ea"/>
            <a:ea typeface="+mn-ea"/>
          </a:endParaRPr>
        </a:p>
      </dgm:t>
    </dgm:pt>
    <dgm:pt modelId="{A84AFF5D-2F5A-A141-9495-5C01BBB184DC}" type="sibTrans" cxnId="{7EFA4EE0-D8A3-DA47-B7DA-107A710AEC1D}">
      <dgm:prSet custT="1">
        <dgm:style>
          <a:lnRef idx="1">
            <a:schemeClr val="accent1"/>
          </a:lnRef>
          <a:fillRef idx="3">
            <a:schemeClr val="accent1"/>
          </a:fillRef>
          <a:effectRef idx="2">
            <a:schemeClr val="accent1"/>
          </a:effectRef>
          <a:fontRef idx="minor">
            <a:schemeClr val="lt1"/>
          </a:fontRef>
        </dgm:style>
      </dgm:prSet>
      <dgm:spPr/>
      <dgm:t>
        <a:bodyPr/>
        <a:lstStyle/>
        <a:p>
          <a:endParaRPr kumimoji="1" lang="ja-JP" altLang="en-US" sz="1600">
            <a:latin typeface="+mn-ea"/>
            <a:ea typeface="+mn-ea"/>
          </a:endParaRPr>
        </a:p>
      </dgm:t>
    </dgm:pt>
    <dgm:pt modelId="{C54D9D8B-2A67-824B-AF49-EC727A7AFC5A}">
      <dgm:prSet phldrT="[テキスト]" custT="1">
        <dgm:style>
          <a:lnRef idx="1">
            <a:schemeClr val="accent1"/>
          </a:lnRef>
          <a:fillRef idx="2">
            <a:schemeClr val="accent1"/>
          </a:fillRef>
          <a:effectRef idx="1">
            <a:schemeClr val="accent1"/>
          </a:effectRef>
          <a:fontRef idx="minor">
            <a:schemeClr val="dk1"/>
          </a:fontRef>
        </dgm:style>
      </dgm:prSet>
      <dgm:spPr/>
      <dgm:t>
        <a:bodyPr/>
        <a:lstStyle/>
        <a:p>
          <a:pPr rtl="0"/>
          <a:r>
            <a:rPr kumimoji="1" lang="ja-JP" altLang="en-US" sz="1800" b="0" i="0" u="none" strike="noStrike" cap="none" normalizeH="0" baseline="0" dirty="0" smtClean="0">
              <a:ln>
                <a:noFill/>
              </a:ln>
              <a:solidFill>
                <a:schemeClr val="tx1"/>
              </a:solidFill>
              <a:effectLst/>
              <a:latin typeface="+mn-ea"/>
              <a:ea typeface="+mn-ea"/>
            </a:rPr>
            <a:t>下糸をセット</a:t>
          </a:r>
          <a:br>
            <a:rPr kumimoji="1" lang="ja-JP" altLang="en-US" sz="1800" b="0" i="0" u="none" strike="noStrike" cap="none" normalizeH="0" baseline="0" dirty="0" smtClean="0">
              <a:ln>
                <a:noFill/>
              </a:ln>
              <a:solidFill>
                <a:schemeClr val="tx1"/>
              </a:solidFill>
              <a:effectLst/>
              <a:latin typeface="+mn-ea"/>
              <a:ea typeface="+mn-ea"/>
            </a:rPr>
          </a:br>
          <a:r>
            <a:rPr kumimoji="1" lang="ja-JP" altLang="en-US" sz="1800" b="0" i="0" u="none" strike="noStrike" cap="none" normalizeH="0" baseline="0" dirty="0" smtClean="0">
              <a:ln>
                <a:noFill/>
              </a:ln>
              <a:solidFill>
                <a:schemeClr val="tx1"/>
              </a:solidFill>
              <a:effectLst/>
              <a:latin typeface="+mn-ea"/>
              <a:ea typeface="+mn-ea"/>
            </a:rPr>
            <a:t>する</a:t>
          </a:r>
          <a:endParaRPr kumimoji="1" lang="ja-JP" altLang="en-US" sz="1800" dirty="0">
            <a:latin typeface="+mn-ea"/>
            <a:ea typeface="+mn-ea"/>
          </a:endParaRPr>
        </a:p>
      </dgm:t>
    </dgm:pt>
    <dgm:pt modelId="{F117396A-DD3D-2149-A5E8-C134198194A4}" type="parTrans" cxnId="{98E31E90-EEA7-6341-BE9F-A68BF92945FF}">
      <dgm:prSet/>
      <dgm:spPr/>
      <dgm:t>
        <a:bodyPr/>
        <a:lstStyle/>
        <a:p>
          <a:endParaRPr kumimoji="1" lang="ja-JP" altLang="en-US" sz="1600">
            <a:latin typeface="+mn-ea"/>
            <a:ea typeface="+mn-ea"/>
          </a:endParaRPr>
        </a:p>
      </dgm:t>
    </dgm:pt>
    <dgm:pt modelId="{C248E2E6-BAB5-2A4E-9BB0-822A60CA71AC}" type="sibTrans" cxnId="{98E31E90-EEA7-6341-BE9F-A68BF92945FF}">
      <dgm:prSet custT="1">
        <dgm:style>
          <a:lnRef idx="1">
            <a:schemeClr val="accent1"/>
          </a:lnRef>
          <a:fillRef idx="3">
            <a:schemeClr val="accent1"/>
          </a:fillRef>
          <a:effectRef idx="2">
            <a:schemeClr val="accent1"/>
          </a:effectRef>
          <a:fontRef idx="minor">
            <a:schemeClr val="lt1"/>
          </a:fontRef>
        </dgm:style>
      </dgm:prSet>
      <dgm:spPr/>
      <dgm:t>
        <a:bodyPr/>
        <a:lstStyle/>
        <a:p>
          <a:endParaRPr kumimoji="1" lang="ja-JP" altLang="en-US" sz="1600">
            <a:latin typeface="+mn-ea"/>
            <a:ea typeface="+mn-ea"/>
          </a:endParaRPr>
        </a:p>
      </dgm:t>
    </dgm:pt>
    <dgm:pt modelId="{5452383F-C43F-B745-9CAF-B95D31CFC8C6}">
      <dgm:prSet phldrT="[テキスト]" custT="1">
        <dgm:style>
          <a:lnRef idx="1">
            <a:schemeClr val="accent1"/>
          </a:lnRef>
          <a:fillRef idx="2">
            <a:schemeClr val="accent1"/>
          </a:fillRef>
          <a:effectRef idx="1">
            <a:schemeClr val="accent1"/>
          </a:effectRef>
          <a:fontRef idx="minor">
            <a:schemeClr val="dk1"/>
          </a:fontRef>
        </dgm:style>
      </dgm:prSet>
      <dgm:spPr/>
      <dgm:t>
        <a:bodyPr/>
        <a:lstStyle/>
        <a:p>
          <a:pPr rtl="0"/>
          <a:r>
            <a:rPr kumimoji="1" lang="ja-JP" altLang="en-US" sz="1800" b="0" i="0" u="none" strike="noStrike" cap="none" normalizeH="0" baseline="0" dirty="0" smtClean="0">
              <a:ln>
                <a:noFill/>
              </a:ln>
              <a:solidFill>
                <a:schemeClr val="tx1"/>
              </a:solidFill>
              <a:effectLst/>
              <a:latin typeface="+mn-ea"/>
              <a:ea typeface="+mn-ea"/>
            </a:rPr>
            <a:t>上糸を</a:t>
          </a:r>
          <a:br>
            <a:rPr kumimoji="1" lang="ja-JP" altLang="en-US" sz="1800" b="0" i="0" u="none" strike="noStrike" cap="none" normalizeH="0" baseline="0" dirty="0" smtClean="0">
              <a:ln>
                <a:noFill/>
              </a:ln>
              <a:solidFill>
                <a:schemeClr val="tx1"/>
              </a:solidFill>
              <a:effectLst/>
              <a:latin typeface="+mn-ea"/>
              <a:ea typeface="+mn-ea"/>
            </a:rPr>
          </a:br>
          <a:r>
            <a:rPr kumimoji="1" lang="ja-JP" altLang="en-US" sz="1800" b="0" i="0" u="none" strike="noStrike" cap="none" normalizeH="0" baseline="0" dirty="0" smtClean="0">
              <a:ln>
                <a:noFill/>
              </a:ln>
              <a:solidFill>
                <a:schemeClr val="tx1"/>
              </a:solidFill>
              <a:effectLst/>
              <a:latin typeface="+mn-ea"/>
              <a:ea typeface="+mn-ea"/>
            </a:rPr>
            <a:t>かける</a:t>
          </a:r>
          <a:endParaRPr kumimoji="1" lang="ja-JP" altLang="en-US" sz="1800" dirty="0">
            <a:latin typeface="+mn-ea"/>
            <a:ea typeface="+mn-ea"/>
          </a:endParaRPr>
        </a:p>
      </dgm:t>
    </dgm:pt>
    <dgm:pt modelId="{F38D2853-7BFE-FB4A-B86C-83B28D0D78AF}" type="parTrans" cxnId="{34F9426F-6746-054D-8FB0-3D80799E7217}">
      <dgm:prSet/>
      <dgm:spPr/>
      <dgm:t>
        <a:bodyPr/>
        <a:lstStyle/>
        <a:p>
          <a:endParaRPr kumimoji="1" lang="ja-JP" altLang="en-US" sz="1600">
            <a:latin typeface="+mn-ea"/>
            <a:ea typeface="+mn-ea"/>
          </a:endParaRPr>
        </a:p>
      </dgm:t>
    </dgm:pt>
    <dgm:pt modelId="{B022D23C-B8F9-B24F-88A6-D7960849BE96}" type="sibTrans" cxnId="{34F9426F-6746-054D-8FB0-3D80799E7217}">
      <dgm:prSet custT="1">
        <dgm:style>
          <a:lnRef idx="1">
            <a:schemeClr val="accent1"/>
          </a:lnRef>
          <a:fillRef idx="3">
            <a:schemeClr val="accent1"/>
          </a:fillRef>
          <a:effectRef idx="2">
            <a:schemeClr val="accent1"/>
          </a:effectRef>
          <a:fontRef idx="minor">
            <a:schemeClr val="lt1"/>
          </a:fontRef>
        </dgm:style>
      </dgm:prSet>
      <dgm:spPr/>
      <dgm:t>
        <a:bodyPr/>
        <a:lstStyle/>
        <a:p>
          <a:endParaRPr kumimoji="1" lang="ja-JP" altLang="en-US" sz="1600">
            <a:latin typeface="+mn-ea"/>
            <a:ea typeface="+mn-ea"/>
          </a:endParaRPr>
        </a:p>
      </dgm:t>
    </dgm:pt>
    <dgm:pt modelId="{9A2EA4BE-667C-3846-9AA7-7A70C43C6AAD}">
      <dgm:prSet phldrT="[テキスト]" custT="1">
        <dgm:style>
          <a:lnRef idx="1">
            <a:schemeClr val="accent1"/>
          </a:lnRef>
          <a:fillRef idx="2">
            <a:schemeClr val="accent1"/>
          </a:fillRef>
          <a:effectRef idx="1">
            <a:schemeClr val="accent1"/>
          </a:effectRef>
          <a:fontRef idx="minor">
            <a:schemeClr val="dk1"/>
          </a:fontRef>
        </dgm:style>
      </dgm:prSet>
      <dgm:spPr/>
      <dgm:t>
        <a:bodyPr/>
        <a:lstStyle/>
        <a:p>
          <a:pPr rtl="0"/>
          <a:r>
            <a:rPr kumimoji="1" lang="ja-JP" altLang="en-US" sz="1800" b="0" i="0" u="none" strike="noStrike" cap="none" normalizeH="0" baseline="0" dirty="0" smtClean="0">
              <a:ln>
                <a:noFill/>
              </a:ln>
              <a:solidFill>
                <a:schemeClr val="tx1"/>
              </a:solidFill>
              <a:effectLst/>
              <a:latin typeface="+mn-ea"/>
              <a:ea typeface="+mn-ea"/>
            </a:rPr>
            <a:t>下糸を</a:t>
          </a:r>
          <a:br>
            <a:rPr kumimoji="1" lang="ja-JP" altLang="en-US" sz="1800" b="0" i="0" u="none" strike="noStrike" cap="none" normalizeH="0" baseline="0" dirty="0" smtClean="0">
              <a:ln>
                <a:noFill/>
              </a:ln>
              <a:solidFill>
                <a:schemeClr val="tx1"/>
              </a:solidFill>
              <a:effectLst/>
              <a:latin typeface="+mn-ea"/>
              <a:ea typeface="+mn-ea"/>
            </a:rPr>
          </a:br>
          <a:r>
            <a:rPr kumimoji="1" lang="ja-JP" altLang="en-US" sz="1800" b="0" i="0" u="none" strike="noStrike" cap="none" normalizeH="0" baseline="0" dirty="0" smtClean="0">
              <a:ln>
                <a:noFill/>
              </a:ln>
              <a:solidFill>
                <a:schemeClr val="tx1"/>
              </a:solidFill>
              <a:effectLst/>
              <a:latin typeface="+mn-ea"/>
              <a:ea typeface="+mn-ea"/>
            </a:rPr>
            <a:t>出す</a:t>
          </a:r>
          <a:endParaRPr kumimoji="1" lang="ja-JP" altLang="en-US" sz="1800" dirty="0">
            <a:latin typeface="+mn-ea"/>
            <a:ea typeface="+mn-ea"/>
          </a:endParaRPr>
        </a:p>
      </dgm:t>
    </dgm:pt>
    <dgm:pt modelId="{C3741665-2B3F-A04C-AC47-40F22D193FC8}" type="parTrans" cxnId="{0449F738-1E06-1D48-B8E0-CCB5B3AE678D}">
      <dgm:prSet/>
      <dgm:spPr/>
      <dgm:t>
        <a:bodyPr/>
        <a:lstStyle/>
        <a:p>
          <a:endParaRPr kumimoji="1" lang="ja-JP" altLang="en-US" sz="1600">
            <a:latin typeface="+mn-ea"/>
            <a:ea typeface="+mn-ea"/>
          </a:endParaRPr>
        </a:p>
      </dgm:t>
    </dgm:pt>
    <dgm:pt modelId="{2E30AB85-2A1D-6A4E-830A-175D9B44FE3C}" type="sibTrans" cxnId="{0449F738-1E06-1D48-B8E0-CCB5B3AE678D}">
      <dgm:prSet custT="1">
        <dgm:style>
          <a:lnRef idx="1">
            <a:schemeClr val="accent1"/>
          </a:lnRef>
          <a:fillRef idx="3">
            <a:schemeClr val="accent1"/>
          </a:fillRef>
          <a:effectRef idx="2">
            <a:schemeClr val="accent1"/>
          </a:effectRef>
          <a:fontRef idx="minor">
            <a:schemeClr val="lt1"/>
          </a:fontRef>
        </dgm:style>
      </dgm:prSet>
      <dgm:spPr/>
      <dgm:t>
        <a:bodyPr/>
        <a:lstStyle/>
        <a:p>
          <a:endParaRPr kumimoji="1" lang="ja-JP" altLang="en-US" sz="1600">
            <a:latin typeface="+mn-ea"/>
            <a:ea typeface="+mn-ea"/>
          </a:endParaRPr>
        </a:p>
      </dgm:t>
    </dgm:pt>
    <dgm:pt modelId="{63598B67-2F04-3048-8F65-BC5A2266D55E}">
      <dgm:prSet phldrT="[テキスト]" custT="1">
        <dgm:style>
          <a:lnRef idx="1">
            <a:schemeClr val="accent1"/>
          </a:lnRef>
          <a:fillRef idx="2">
            <a:schemeClr val="accent1"/>
          </a:fillRef>
          <a:effectRef idx="1">
            <a:schemeClr val="accent1"/>
          </a:effectRef>
          <a:fontRef idx="minor">
            <a:schemeClr val="dk1"/>
          </a:fontRef>
        </dgm:style>
      </dgm:prSet>
      <dgm:spPr/>
      <dgm:t>
        <a:bodyPr/>
        <a:lstStyle/>
        <a:p>
          <a:pPr rtl="0"/>
          <a:r>
            <a:rPr kumimoji="1" lang="ja-JP" altLang="en-US" sz="1800" b="0" i="0" u="none" strike="noStrike" cap="none" normalizeH="0" baseline="0" dirty="0" smtClean="0">
              <a:ln>
                <a:noFill/>
              </a:ln>
              <a:solidFill>
                <a:schemeClr val="tx1"/>
              </a:solidFill>
              <a:effectLst/>
              <a:latin typeface="+mn-ea"/>
              <a:ea typeface="+mn-ea"/>
            </a:rPr>
            <a:t>直線に</a:t>
          </a:r>
          <a:br>
            <a:rPr kumimoji="1" lang="ja-JP" altLang="en-US" sz="1800" b="0" i="0" u="none" strike="noStrike" cap="none" normalizeH="0" baseline="0" dirty="0" smtClean="0">
              <a:ln>
                <a:noFill/>
              </a:ln>
              <a:solidFill>
                <a:schemeClr val="tx1"/>
              </a:solidFill>
              <a:effectLst/>
              <a:latin typeface="+mn-ea"/>
              <a:ea typeface="+mn-ea"/>
            </a:rPr>
          </a:br>
          <a:r>
            <a:rPr kumimoji="1" lang="ja-JP" altLang="en-US" sz="1800" b="0" i="0" u="none" strike="noStrike" cap="none" normalizeH="0" baseline="0" dirty="0" smtClean="0">
              <a:ln>
                <a:noFill/>
              </a:ln>
              <a:solidFill>
                <a:schemeClr val="tx1"/>
              </a:solidFill>
              <a:effectLst/>
              <a:latin typeface="+mn-ea"/>
              <a:ea typeface="+mn-ea"/>
            </a:rPr>
            <a:t>縫い合わせる</a:t>
          </a:r>
          <a:endParaRPr kumimoji="1" lang="ja-JP" altLang="en-US" sz="1800" dirty="0">
            <a:latin typeface="+mn-ea"/>
            <a:ea typeface="+mn-ea"/>
          </a:endParaRPr>
        </a:p>
      </dgm:t>
    </dgm:pt>
    <dgm:pt modelId="{D626B6E4-D3B5-7842-9990-C7482FC63CBB}" type="parTrans" cxnId="{0F7DEE2E-D7C5-E94C-9BB0-B3F9CBF5B7D2}">
      <dgm:prSet/>
      <dgm:spPr/>
      <dgm:t>
        <a:bodyPr/>
        <a:lstStyle/>
        <a:p>
          <a:endParaRPr kumimoji="1" lang="ja-JP" altLang="en-US" sz="1600">
            <a:latin typeface="+mn-ea"/>
            <a:ea typeface="+mn-ea"/>
          </a:endParaRPr>
        </a:p>
      </dgm:t>
    </dgm:pt>
    <dgm:pt modelId="{63D4FAA5-8F89-CE40-9023-A7CFE025C109}" type="sibTrans" cxnId="{0F7DEE2E-D7C5-E94C-9BB0-B3F9CBF5B7D2}">
      <dgm:prSet custT="1">
        <dgm:style>
          <a:lnRef idx="1">
            <a:schemeClr val="accent1"/>
          </a:lnRef>
          <a:fillRef idx="3">
            <a:schemeClr val="accent1"/>
          </a:fillRef>
          <a:effectRef idx="2">
            <a:schemeClr val="accent1"/>
          </a:effectRef>
          <a:fontRef idx="minor">
            <a:schemeClr val="lt1"/>
          </a:fontRef>
        </dgm:style>
      </dgm:prSet>
      <dgm:spPr/>
      <dgm:t>
        <a:bodyPr/>
        <a:lstStyle/>
        <a:p>
          <a:endParaRPr kumimoji="1" lang="ja-JP" altLang="en-US" sz="1600">
            <a:latin typeface="+mn-ea"/>
            <a:ea typeface="+mn-ea"/>
          </a:endParaRPr>
        </a:p>
      </dgm:t>
    </dgm:pt>
    <dgm:pt modelId="{04C949F0-95B8-2A4A-BED1-0F77E5443024}">
      <dgm:prSet phldrT="[テキスト]" custT="1">
        <dgm:style>
          <a:lnRef idx="1">
            <a:schemeClr val="accent1"/>
          </a:lnRef>
          <a:fillRef idx="2">
            <a:schemeClr val="accent1"/>
          </a:fillRef>
          <a:effectRef idx="1">
            <a:schemeClr val="accent1"/>
          </a:effectRef>
          <a:fontRef idx="minor">
            <a:schemeClr val="dk1"/>
          </a:fontRef>
        </dgm:style>
      </dgm:prSet>
      <dgm:spPr/>
      <dgm:t>
        <a:bodyPr/>
        <a:lstStyle/>
        <a:p>
          <a:pPr rtl="0"/>
          <a:r>
            <a:rPr kumimoji="1" lang="ja-JP" altLang="en-US" sz="1800" b="0" i="0" u="none" strike="noStrike" cap="none" normalizeH="0" baseline="0" dirty="0" smtClean="0">
              <a:ln>
                <a:noFill/>
              </a:ln>
              <a:solidFill>
                <a:schemeClr val="tx1"/>
              </a:solidFill>
              <a:effectLst/>
              <a:latin typeface="+mn-ea"/>
              <a:ea typeface="+mn-ea"/>
            </a:rPr>
            <a:t>結果を</a:t>
          </a:r>
          <a:br>
            <a:rPr kumimoji="1" lang="ja-JP" altLang="en-US" sz="1800" b="0" i="0" u="none" strike="noStrike" cap="none" normalizeH="0" baseline="0" dirty="0" smtClean="0">
              <a:ln>
                <a:noFill/>
              </a:ln>
              <a:solidFill>
                <a:schemeClr val="tx1"/>
              </a:solidFill>
              <a:effectLst/>
              <a:latin typeface="+mn-ea"/>
              <a:ea typeface="+mn-ea"/>
            </a:rPr>
          </a:br>
          <a:r>
            <a:rPr kumimoji="1" lang="ja-JP" altLang="en-US" sz="1800" b="0" i="0" u="none" strike="noStrike" cap="none" normalizeH="0" baseline="0" dirty="0" smtClean="0">
              <a:ln>
                <a:noFill/>
              </a:ln>
              <a:solidFill>
                <a:schemeClr val="tx1"/>
              </a:solidFill>
              <a:effectLst/>
              <a:latin typeface="+mn-ea"/>
              <a:ea typeface="+mn-ea"/>
            </a:rPr>
            <a:t>確認する</a:t>
          </a:r>
          <a:endParaRPr kumimoji="1" lang="ja-JP" altLang="en-US" sz="1800" dirty="0">
            <a:latin typeface="+mn-ea"/>
            <a:ea typeface="+mn-ea"/>
          </a:endParaRPr>
        </a:p>
      </dgm:t>
    </dgm:pt>
    <dgm:pt modelId="{826F56B2-2DEE-024C-830F-BDD0E386A418}" type="parTrans" cxnId="{38801405-6D5F-974B-B07D-DAF60B19CA8D}">
      <dgm:prSet/>
      <dgm:spPr/>
      <dgm:t>
        <a:bodyPr/>
        <a:lstStyle/>
        <a:p>
          <a:endParaRPr kumimoji="1" lang="ja-JP" altLang="en-US" sz="1600">
            <a:latin typeface="+mn-ea"/>
            <a:ea typeface="+mn-ea"/>
          </a:endParaRPr>
        </a:p>
      </dgm:t>
    </dgm:pt>
    <dgm:pt modelId="{5E347CD5-531D-0F49-80C6-4A429FA6A90B}" type="sibTrans" cxnId="{38801405-6D5F-974B-B07D-DAF60B19CA8D}">
      <dgm:prSet/>
      <dgm:spPr/>
      <dgm:t>
        <a:bodyPr/>
        <a:lstStyle/>
        <a:p>
          <a:endParaRPr kumimoji="1" lang="ja-JP" altLang="en-US" sz="1600">
            <a:latin typeface="+mn-ea"/>
            <a:ea typeface="+mn-ea"/>
          </a:endParaRPr>
        </a:p>
      </dgm:t>
    </dgm:pt>
    <dgm:pt modelId="{A441F7D9-4D50-FC48-BA8F-C3847839CD36}" type="pres">
      <dgm:prSet presAssocID="{92BB4165-A3A1-5E47-B704-E22B3032BA0B}" presName="Name0" presStyleCnt="0">
        <dgm:presLayoutVars>
          <dgm:dir/>
          <dgm:resizeHandles val="exact"/>
        </dgm:presLayoutVars>
      </dgm:prSet>
      <dgm:spPr/>
    </dgm:pt>
    <dgm:pt modelId="{22234018-6D17-E24D-83D0-C35A4AC49E5F}" type="pres">
      <dgm:prSet presAssocID="{2D7E9192-0235-854E-AC3E-328A2FE43197}" presName="node" presStyleLbl="node1" presStyleIdx="0" presStyleCnt="6">
        <dgm:presLayoutVars>
          <dgm:bulletEnabled val="1"/>
        </dgm:presLayoutVars>
      </dgm:prSet>
      <dgm:spPr/>
      <dgm:t>
        <a:bodyPr/>
        <a:lstStyle/>
        <a:p>
          <a:endParaRPr kumimoji="1" lang="ja-JP" altLang="en-US"/>
        </a:p>
      </dgm:t>
    </dgm:pt>
    <dgm:pt modelId="{0C3581C2-249A-874E-8375-04B365FF6206}" type="pres">
      <dgm:prSet presAssocID="{A84AFF5D-2F5A-A141-9495-5C01BBB184DC}" presName="sibTrans" presStyleLbl="sibTrans2D1" presStyleIdx="0" presStyleCnt="5"/>
      <dgm:spPr/>
      <dgm:t>
        <a:bodyPr/>
        <a:lstStyle/>
        <a:p>
          <a:endParaRPr kumimoji="1" lang="ja-JP" altLang="en-US"/>
        </a:p>
      </dgm:t>
    </dgm:pt>
    <dgm:pt modelId="{1C99E01F-8180-354C-AD3C-EC2BC2958234}" type="pres">
      <dgm:prSet presAssocID="{A84AFF5D-2F5A-A141-9495-5C01BBB184DC}" presName="connectorText" presStyleLbl="sibTrans2D1" presStyleIdx="0" presStyleCnt="5"/>
      <dgm:spPr/>
      <dgm:t>
        <a:bodyPr/>
        <a:lstStyle/>
        <a:p>
          <a:endParaRPr kumimoji="1" lang="ja-JP" altLang="en-US"/>
        </a:p>
      </dgm:t>
    </dgm:pt>
    <dgm:pt modelId="{90F03713-A102-524B-9197-97862BAE3A0F}" type="pres">
      <dgm:prSet presAssocID="{C54D9D8B-2A67-824B-AF49-EC727A7AFC5A}" presName="node" presStyleLbl="node1" presStyleIdx="1" presStyleCnt="6">
        <dgm:presLayoutVars>
          <dgm:bulletEnabled val="1"/>
        </dgm:presLayoutVars>
      </dgm:prSet>
      <dgm:spPr/>
      <dgm:t>
        <a:bodyPr/>
        <a:lstStyle/>
        <a:p>
          <a:endParaRPr kumimoji="1" lang="ja-JP" altLang="en-US"/>
        </a:p>
      </dgm:t>
    </dgm:pt>
    <dgm:pt modelId="{A33E924D-AE70-294F-BB5B-0B636B594CB1}" type="pres">
      <dgm:prSet presAssocID="{C248E2E6-BAB5-2A4E-9BB0-822A60CA71AC}" presName="sibTrans" presStyleLbl="sibTrans2D1" presStyleIdx="1" presStyleCnt="5"/>
      <dgm:spPr/>
      <dgm:t>
        <a:bodyPr/>
        <a:lstStyle/>
        <a:p>
          <a:endParaRPr kumimoji="1" lang="ja-JP" altLang="en-US"/>
        </a:p>
      </dgm:t>
    </dgm:pt>
    <dgm:pt modelId="{EAA0641C-29D4-9540-88E3-20F8F2AE6DED}" type="pres">
      <dgm:prSet presAssocID="{C248E2E6-BAB5-2A4E-9BB0-822A60CA71AC}" presName="connectorText" presStyleLbl="sibTrans2D1" presStyleIdx="1" presStyleCnt="5"/>
      <dgm:spPr/>
      <dgm:t>
        <a:bodyPr/>
        <a:lstStyle/>
        <a:p>
          <a:endParaRPr kumimoji="1" lang="ja-JP" altLang="en-US"/>
        </a:p>
      </dgm:t>
    </dgm:pt>
    <dgm:pt modelId="{A84809ED-2BD6-B949-A71C-FF9A66AFCD9E}" type="pres">
      <dgm:prSet presAssocID="{5452383F-C43F-B745-9CAF-B95D31CFC8C6}" presName="node" presStyleLbl="node1" presStyleIdx="2" presStyleCnt="6">
        <dgm:presLayoutVars>
          <dgm:bulletEnabled val="1"/>
        </dgm:presLayoutVars>
      </dgm:prSet>
      <dgm:spPr/>
      <dgm:t>
        <a:bodyPr/>
        <a:lstStyle/>
        <a:p>
          <a:endParaRPr kumimoji="1" lang="ja-JP" altLang="en-US"/>
        </a:p>
      </dgm:t>
    </dgm:pt>
    <dgm:pt modelId="{B7D5D0C8-319F-6C42-816A-729D1FAD31F3}" type="pres">
      <dgm:prSet presAssocID="{B022D23C-B8F9-B24F-88A6-D7960849BE96}" presName="sibTrans" presStyleLbl="sibTrans2D1" presStyleIdx="2" presStyleCnt="5"/>
      <dgm:spPr/>
      <dgm:t>
        <a:bodyPr/>
        <a:lstStyle/>
        <a:p>
          <a:endParaRPr kumimoji="1" lang="ja-JP" altLang="en-US"/>
        </a:p>
      </dgm:t>
    </dgm:pt>
    <dgm:pt modelId="{386E6252-254B-8F48-BBE4-A6C7E9B2DDD6}" type="pres">
      <dgm:prSet presAssocID="{B022D23C-B8F9-B24F-88A6-D7960849BE96}" presName="connectorText" presStyleLbl="sibTrans2D1" presStyleIdx="2" presStyleCnt="5"/>
      <dgm:spPr/>
      <dgm:t>
        <a:bodyPr/>
        <a:lstStyle/>
        <a:p>
          <a:endParaRPr kumimoji="1" lang="ja-JP" altLang="en-US"/>
        </a:p>
      </dgm:t>
    </dgm:pt>
    <dgm:pt modelId="{9460974F-665D-A44D-9F5F-62E107B0917C}" type="pres">
      <dgm:prSet presAssocID="{9A2EA4BE-667C-3846-9AA7-7A70C43C6AAD}" presName="node" presStyleLbl="node1" presStyleIdx="3" presStyleCnt="6">
        <dgm:presLayoutVars>
          <dgm:bulletEnabled val="1"/>
        </dgm:presLayoutVars>
      </dgm:prSet>
      <dgm:spPr/>
      <dgm:t>
        <a:bodyPr/>
        <a:lstStyle/>
        <a:p>
          <a:endParaRPr kumimoji="1" lang="ja-JP" altLang="en-US"/>
        </a:p>
      </dgm:t>
    </dgm:pt>
    <dgm:pt modelId="{48C14846-C1A5-BE48-A9A9-CEB62E2103C4}" type="pres">
      <dgm:prSet presAssocID="{2E30AB85-2A1D-6A4E-830A-175D9B44FE3C}" presName="sibTrans" presStyleLbl="sibTrans2D1" presStyleIdx="3" presStyleCnt="5"/>
      <dgm:spPr/>
      <dgm:t>
        <a:bodyPr/>
        <a:lstStyle/>
        <a:p>
          <a:endParaRPr kumimoji="1" lang="ja-JP" altLang="en-US"/>
        </a:p>
      </dgm:t>
    </dgm:pt>
    <dgm:pt modelId="{C55ED094-F7AB-344C-9C89-E2121E261A31}" type="pres">
      <dgm:prSet presAssocID="{2E30AB85-2A1D-6A4E-830A-175D9B44FE3C}" presName="connectorText" presStyleLbl="sibTrans2D1" presStyleIdx="3" presStyleCnt="5"/>
      <dgm:spPr/>
      <dgm:t>
        <a:bodyPr/>
        <a:lstStyle/>
        <a:p>
          <a:endParaRPr kumimoji="1" lang="ja-JP" altLang="en-US"/>
        </a:p>
      </dgm:t>
    </dgm:pt>
    <dgm:pt modelId="{85CD345C-3C7E-F74F-8C10-2A6910BD6647}" type="pres">
      <dgm:prSet presAssocID="{63598B67-2F04-3048-8F65-BC5A2266D55E}" presName="node" presStyleLbl="node1" presStyleIdx="4" presStyleCnt="6">
        <dgm:presLayoutVars>
          <dgm:bulletEnabled val="1"/>
        </dgm:presLayoutVars>
      </dgm:prSet>
      <dgm:spPr/>
      <dgm:t>
        <a:bodyPr/>
        <a:lstStyle/>
        <a:p>
          <a:endParaRPr kumimoji="1" lang="ja-JP" altLang="en-US"/>
        </a:p>
      </dgm:t>
    </dgm:pt>
    <dgm:pt modelId="{47173692-C100-D347-BBC4-D43A11B4557D}" type="pres">
      <dgm:prSet presAssocID="{63D4FAA5-8F89-CE40-9023-A7CFE025C109}" presName="sibTrans" presStyleLbl="sibTrans2D1" presStyleIdx="4" presStyleCnt="5"/>
      <dgm:spPr/>
      <dgm:t>
        <a:bodyPr/>
        <a:lstStyle/>
        <a:p>
          <a:endParaRPr kumimoji="1" lang="ja-JP" altLang="en-US"/>
        </a:p>
      </dgm:t>
    </dgm:pt>
    <dgm:pt modelId="{B8388E59-3994-B645-92A6-9E8319E3DB4F}" type="pres">
      <dgm:prSet presAssocID="{63D4FAA5-8F89-CE40-9023-A7CFE025C109}" presName="connectorText" presStyleLbl="sibTrans2D1" presStyleIdx="4" presStyleCnt="5"/>
      <dgm:spPr/>
      <dgm:t>
        <a:bodyPr/>
        <a:lstStyle/>
        <a:p>
          <a:endParaRPr kumimoji="1" lang="ja-JP" altLang="en-US"/>
        </a:p>
      </dgm:t>
    </dgm:pt>
    <dgm:pt modelId="{36FB1BAE-1A22-9F4B-AFFB-B6C03C97872D}" type="pres">
      <dgm:prSet presAssocID="{04C949F0-95B8-2A4A-BED1-0F77E5443024}" presName="node" presStyleLbl="node1" presStyleIdx="5" presStyleCnt="6">
        <dgm:presLayoutVars>
          <dgm:bulletEnabled val="1"/>
        </dgm:presLayoutVars>
      </dgm:prSet>
      <dgm:spPr/>
      <dgm:t>
        <a:bodyPr/>
        <a:lstStyle/>
        <a:p>
          <a:endParaRPr kumimoji="1" lang="ja-JP" altLang="en-US"/>
        </a:p>
      </dgm:t>
    </dgm:pt>
  </dgm:ptLst>
  <dgm:cxnLst>
    <dgm:cxn modelId="{34F9426F-6746-054D-8FB0-3D80799E7217}" srcId="{92BB4165-A3A1-5E47-B704-E22B3032BA0B}" destId="{5452383F-C43F-B745-9CAF-B95D31CFC8C6}" srcOrd="2" destOrd="0" parTransId="{F38D2853-7BFE-FB4A-B86C-83B28D0D78AF}" sibTransId="{B022D23C-B8F9-B24F-88A6-D7960849BE96}"/>
    <dgm:cxn modelId="{28CB4B63-6853-7A42-97C6-F143E8A5AA97}" type="presOf" srcId="{A84AFF5D-2F5A-A141-9495-5C01BBB184DC}" destId="{0C3581C2-249A-874E-8375-04B365FF6206}" srcOrd="0" destOrd="0" presId="urn:microsoft.com/office/officeart/2005/8/layout/process1"/>
    <dgm:cxn modelId="{63796A0F-0B21-6647-8BFF-F0E5E6CE1CB8}" type="presOf" srcId="{63598B67-2F04-3048-8F65-BC5A2266D55E}" destId="{85CD345C-3C7E-F74F-8C10-2A6910BD6647}" srcOrd="0" destOrd="0" presId="urn:microsoft.com/office/officeart/2005/8/layout/process1"/>
    <dgm:cxn modelId="{D67ABC15-7D28-8D45-9089-47032BD6A491}" type="presOf" srcId="{04C949F0-95B8-2A4A-BED1-0F77E5443024}" destId="{36FB1BAE-1A22-9F4B-AFFB-B6C03C97872D}" srcOrd="0" destOrd="0" presId="urn:microsoft.com/office/officeart/2005/8/layout/process1"/>
    <dgm:cxn modelId="{17A0E917-AA3D-3D47-8B6D-4A0E78829113}" type="presOf" srcId="{C54D9D8B-2A67-824B-AF49-EC727A7AFC5A}" destId="{90F03713-A102-524B-9197-97862BAE3A0F}" srcOrd="0" destOrd="0" presId="urn:microsoft.com/office/officeart/2005/8/layout/process1"/>
    <dgm:cxn modelId="{03CB4DC5-F562-4F4F-8666-2EF1BA8FF6D5}" type="presOf" srcId="{2E30AB85-2A1D-6A4E-830A-175D9B44FE3C}" destId="{C55ED094-F7AB-344C-9C89-E2121E261A31}" srcOrd="1" destOrd="0" presId="urn:microsoft.com/office/officeart/2005/8/layout/process1"/>
    <dgm:cxn modelId="{B4849A1F-2B4C-F74A-8FFF-B54F9501F7A8}" type="presOf" srcId="{C248E2E6-BAB5-2A4E-9BB0-822A60CA71AC}" destId="{EAA0641C-29D4-9540-88E3-20F8F2AE6DED}" srcOrd="1" destOrd="0" presId="urn:microsoft.com/office/officeart/2005/8/layout/process1"/>
    <dgm:cxn modelId="{7EFA4EE0-D8A3-DA47-B7DA-107A710AEC1D}" srcId="{92BB4165-A3A1-5E47-B704-E22B3032BA0B}" destId="{2D7E9192-0235-854E-AC3E-328A2FE43197}" srcOrd="0" destOrd="0" parTransId="{806759B3-32AC-1B49-9E29-E870A98F15E3}" sibTransId="{A84AFF5D-2F5A-A141-9495-5C01BBB184DC}"/>
    <dgm:cxn modelId="{F7971EFB-9A35-7C4E-B18A-DFEBF08A6BC0}" type="presOf" srcId="{C248E2E6-BAB5-2A4E-9BB0-822A60CA71AC}" destId="{A33E924D-AE70-294F-BB5B-0B636B594CB1}" srcOrd="0" destOrd="0" presId="urn:microsoft.com/office/officeart/2005/8/layout/process1"/>
    <dgm:cxn modelId="{25A6D984-7DC4-1748-9B43-7BEF1830215D}" type="presOf" srcId="{B022D23C-B8F9-B24F-88A6-D7960849BE96}" destId="{B7D5D0C8-319F-6C42-816A-729D1FAD31F3}" srcOrd="0" destOrd="0" presId="urn:microsoft.com/office/officeart/2005/8/layout/process1"/>
    <dgm:cxn modelId="{FBF85D19-D0DE-5849-871F-F71DD2E66596}" type="presOf" srcId="{2E30AB85-2A1D-6A4E-830A-175D9B44FE3C}" destId="{48C14846-C1A5-BE48-A9A9-CEB62E2103C4}" srcOrd="0" destOrd="0" presId="urn:microsoft.com/office/officeart/2005/8/layout/process1"/>
    <dgm:cxn modelId="{9BB1D553-B092-8D47-8C52-77FE14A6D643}" type="presOf" srcId="{B022D23C-B8F9-B24F-88A6-D7960849BE96}" destId="{386E6252-254B-8F48-BBE4-A6C7E9B2DDD6}" srcOrd="1" destOrd="0" presId="urn:microsoft.com/office/officeart/2005/8/layout/process1"/>
    <dgm:cxn modelId="{38801405-6D5F-974B-B07D-DAF60B19CA8D}" srcId="{92BB4165-A3A1-5E47-B704-E22B3032BA0B}" destId="{04C949F0-95B8-2A4A-BED1-0F77E5443024}" srcOrd="5" destOrd="0" parTransId="{826F56B2-2DEE-024C-830F-BDD0E386A418}" sibTransId="{5E347CD5-531D-0F49-80C6-4A429FA6A90B}"/>
    <dgm:cxn modelId="{395EB0F9-BF73-3547-B9AC-52A2BE5B9B7F}" type="presOf" srcId="{9A2EA4BE-667C-3846-9AA7-7A70C43C6AAD}" destId="{9460974F-665D-A44D-9F5F-62E107B0917C}" srcOrd="0" destOrd="0" presId="urn:microsoft.com/office/officeart/2005/8/layout/process1"/>
    <dgm:cxn modelId="{F5DC2EAC-A353-5D41-9A44-A558B7B05E7E}" type="presOf" srcId="{63D4FAA5-8F89-CE40-9023-A7CFE025C109}" destId="{B8388E59-3994-B645-92A6-9E8319E3DB4F}" srcOrd="1" destOrd="0" presId="urn:microsoft.com/office/officeart/2005/8/layout/process1"/>
    <dgm:cxn modelId="{98E31E90-EEA7-6341-BE9F-A68BF92945FF}" srcId="{92BB4165-A3A1-5E47-B704-E22B3032BA0B}" destId="{C54D9D8B-2A67-824B-AF49-EC727A7AFC5A}" srcOrd="1" destOrd="0" parTransId="{F117396A-DD3D-2149-A5E8-C134198194A4}" sibTransId="{C248E2E6-BAB5-2A4E-9BB0-822A60CA71AC}"/>
    <dgm:cxn modelId="{42E13D2C-63C9-FD43-9A07-4A4B85F8B72D}" type="presOf" srcId="{63D4FAA5-8F89-CE40-9023-A7CFE025C109}" destId="{47173692-C100-D347-BBC4-D43A11B4557D}" srcOrd="0" destOrd="0" presId="urn:microsoft.com/office/officeart/2005/8/layout/process1"/>
    <dgm:cxn modelId="{0F7DEE2E-D7C5-E94C-9BB0-B3F9CBF5B7D2}" srcId="{92BB4165-A3A1-5E47-B704-E22B3032BA0B}" destId="{63598B67-2F04-3048-8F65-BC5A2266D55E}" srcOrd="4" destOrd="0" parTransId="{D626B6E4-D3B5-7842-9990-C7482FC63CBB}" sibTransId="{63D4FAA5-8F89-CE40-9023-A7CFE025C109}"/>
    <dgm:cxn modelId="{0449F738-1E06-1D48-B8E0-CCB5B3AE678D}" srcId="{92BB4165-A3A1-5E47-B704-E22B3032BA0B}" destId="{9A2EA4BE-667C-3846-9AA7-7A70C43C6AAD}" srcOrd="3" destOrd="0" parTransId="{C3741665-2B3F-A04C-AC47-40F22D193FC8}" sibTransId="{2E30AB85-2A1D-6A4E-830A-175D9B44FE3C}"/>
    <dgm:cxn modelId="{257E38C7-17A0-444F-AC2D-A8E9C6510E40}" type="presOf" srcId="{A84AFF5D-2F5A-A141-9495-5C01BBB184DC}" destId="{1C99E01F-8180-354C-AD3C-EC2BC2958234}" srcOrd="1" destOrd="0" presId="urn:microsoft.com/office/officeart/2005/8/layout/process1"/>
    <dgm:cxn modelId="{42E48FF3-8893-2D4B-BF35-B88D3F832BAE}" type="presOf" srcId="{5452383F-C43F-B745-9CAF-B95D31CFC8C6}" destId="{A84809ED-2BD6-B949-A71C-FF9A66AFCD9E}" srcOrd="0" destOrd="0" presId="urn:microsoft.com/office/officeart/2005/8/layout/process1"/>
    <dgm:cxn modelId="{7AFF363D-ADEB-9844-9025-DA628222AE92}" type="presOf" srcId="{92BB4165-A3A1-5E47-B704-E22B3032BA0B}" destId="{A441F7D9-4D50-FC48-BA8F-C3847839CD36}" srcOrd="0" destOrd="0" presId="urn:microsoft.com/office/officeart/2005/8/layout/process1"/>
    <dgm:cxn modelId="{B501FCB7-6795-B74F-B1AF-D03B132BADC3}" type="presOf" srcId="{2D7E9192-0235-854E-AC3E-328A2FE43197}" destId="{22234018-6D17-E24D-83D0-C35A4AC49E5F}" srcOrd="0" destOrd="0" presId="urn:microsoft.com/office/officeart/2005/8/layout/process1"/>
    <dgm:cxn modelId="{608E5CA2-6ABE-9D44-B2F8-71C2EABCD813}" type="presParOf" srcId="{A441F7D9-4D50-FC48-BA8F-C3847839CD36}" destId="{22234018-6D17-E24D-83D0-C35A4AC49E5F}" srcOrd="0" destOrd="0" presId="urn:microsoft.com/office/officeart/2005/8/layout/process1"/>
    <dgm:cxn modelId="{44F360DB-CA3A-4F4A-92B5-B655589C3529}" type="presParOf" srcId="{A441F7D9-4D50-FC48-BA8F-C3847839CD36}" destId="{0C3581C2-249A-874E-8375-04B365FF6206}" srcOrd="1" destOrd="0" presId="urn:microsoft.com/office/officeart/2005/8/layout/process1"/>
    <dgm:cxn modelId="{8742FC64-8BE7-374D-90DD-91B3408D47B7}" type="presParOf" srcId="{0C3581C2-249A-874E-8375-04B365FF6206}" destId="{1C99E01F-8180-354C-AD3C-EC2BC2958234}" srcOrd="0" destOrd="0" presId="urn:microsoft.com/office/officeart/2005/8/layout/process1"/>
    <dgm:cxn modelId="{CBF4E9F1-A554-7347-B350-DFD51DCDD49E}" type="presParOf" srcId="{A441F7D9-4D50-FC48-BA8F-C3847839CD36}" destId="{90F03713-A102-524B-9197-97862BAE3A0F}" srcOrd="2" destOrd="0" presId="urn:microsoft.com/office/officeart/2005/8/layout/process1"/>
    <dgm:cxn modelId="{D8B64110-1B85-2C42-A541-C79F9ADEF941}" type="presParOf" srcId="{A441F7D9-4D50-FC48-BA8F-C3847839CD36}" destId="{A33E924D-AE70-294F-BB5B-0B636B594CB1}" srcOrd="3" destOrd="0" presId="urn:microsoft.com/office/officeart/2005/8/layout/process1"/>
    <dgm:cxn modelId="{0DE4018E-86EF-4149-B78B-BB72EF504023}" type="presParOf" srcId="{A33E924D-AE70-294F-BB5B-0B636B594CB1}" destId="{EAA0641C-29D4-9540-88E3-20F8F2AE6DED}" srcOrd="0" destOrd="0" presId="urn:microsoft.com/office/officeart/2005/8/layout/process1"/>
    <dgm:cxn modelId="{718254AB-344C-2945-9E69-742094DB063F}" type="presParOf" srcId="{A441F7D9-4D50-FC48-BA8F-C3847839CD36}" destId="{A84809ED-2BD6-B949-A71C-FF9A66AFCD9E}" srcOrd="4" destOrd="0" presId="urn:microsoft.com/office/officeart/2005/8/layout/process1"/>
    <dgm:cxn modelId="{142E55E9-7FDA-AE49-8E8E-D52442D7D5FE}" type="presParOf" srcId="{A441F7D9-4D50-FC48-BA8F-C3847839CD36}" destId="{B7D5D0C8-319F-6C42-816A-729D1FAD31F3}" srcOrd="5" destOrd="0" presId="urn:microsoft.com/office/officeart/2005/8/layout/process1"/>
    <dgm:cxn modelId="{2ED3BC01-34E7-6F49-A941-BA13E0707703}" type="presParOf" srcId="{B7D5D0C8-319F-6C42-816A-729D1FAD31F3}" destId="{386E6252-254B-8F48-BBE4-A6C7E9B2DDD6}" srcOrd="0" destOrd="0" presId="urn:microsoft.com/office/officeart/2005/8/layout/process1"/>
    <dgm:cxn modelId="{FB11AC14-8208-B74C-896E-B3ED41B87D38}" type="presParOf" srcId="{A441F7D9-4D50-FC48-BA8F-C3847839CD36}" destId="{9460974F-665D-A44D-9F5F-62E107B0917C}" srcOrd="6" destOrd="0" presId="urn:microsoft.com/office/officeart/2005/8/layout/process1"/>
    <dgm:cxn modelId="{AD4C3116-C05B-7B4C-B1B0-36E630713D95}" type="presParOf" srcId="{A441F7D9-4D50-FC48-BA8F-C3847839CD36}" destId="{48C14846-C1A5-BE48-A9A9-CEB62E2103C4}" srcOrd="7" destOrd="0" presId="urn:microsoft.com/office/officeart/2005/8/layout/process1"/>
    <dgm:cxn modelId="{9A399F99-FEE9-894D-B5B8-CEABFC664A0B}" type="presParOf" srcId="{48C14846-C1A5-BE48-A9A9-CEB62E2103C4}" destId="{C55ED094-F7AB-344C-9C89-E2121E261A31}" srcOrd="0" destOrd="0" presId="urn:microsoft.com/office/officeart/2005/8/layout/process1"/>
    <dgm:cxn modelId="{8C34F9B7-9BF0-B64F-8889-78B851855772}" type="presParOf" srcId="{A441F7D9-4D50-FC48-BA8F-C3847839CD36}" destId="{85CD345C-3C7E-F74F-8C10-2A6910BD6647}" srcOrd="8" destOrd="0" presId="urn:microsoft.com/office/officeart/2005/8/layout/process1"/>
    <dgm:cxn modelId="{62FB8D71-EC74-1E49-AF43-15152EF7E2ED}" type="presParOf" srcId="{A441F7D9-4D50-FC48-BA8F-C3847839CD36}" destId="{47173692-C100-D347-BBC4-D43A11B4557D}" srcOrd="9" destOrd="0" presId="urn:microsoft.com/office/officeart/2005/8/layout/process1"/>
    <dgm:cxn modelId="{59494C1A-DABD-E74E-92FB-D72E37889FE6}" type="presParOf" srcId="{47173692-C100-D347-BBC4-D43A11B4557D}" destId="{B8388E59-3994-B645-92A6-9E8319E3DB4F}" srcOrd="0" destOrd="0" presId="urn:microsoft.com/office/officeart/2005/8/layout/process1"/>
    <dgm:cxn modelId="{BD4A770B-BDDC-564B-B78F-DDE9E540E6EB}" type="presParOf" srcId="{A441F7D9-4D50-FC48-BA8F-C3847839CD36}" destId="{36FB1BAE-1A22-9F4B-AFFB-B6C03C97872D}"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83A83-D4D4-1D44-A327-629F62047F8B}">
      <dsp:nvSpPr>
        <dsp:cNvPr id="0" name=""/>
        <dsp:cNvSpPr/>
      </dsp:nvSpPr>
      <dsp:spPr>
        <a:xfrm>
          <a:off x="4199417" y="510798"/>
          <a:ext cx="3730366" cy="436170"/>
        </a:xfrm>
        <a:custGeom>
          <a:avLst/>
          <a:gdLst/>
          <a:ahLst/>
          <a:cxnLst/>
          <a:rect l="0" t="0" r="0" b="0"/>
          <a:pathLst>
            <a:path>
              <a:moveTo>
                <a:pt x="0" y="0"/>
              </a:moveTo>
              <a:lnTo>
                <a:pt x="0" y="328902"/>
              </a:lnTo>
              <a:lnTo>
                <a:pt x="3730366" y="328902"/>
              </a:lnTo>
              <a:lnTo>
                <a:pt x="3730366" y="43617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953DB14-4DC6-4149-8455-22060190E958}">
      <dsp:nvSpPr>
        <dsp:cNvPr id="0" name=""/>
        <dsp:cNvSpPr/>
      </dsp:nvSpPr>
      <dsp:spPr>
        <a:xfrm>
          <a:off x="4199417" y="510798"/>
          <a:ext cx="2494235" cy="436170"/>
        </a:xfrm>
        <a:custGeom>
          <a:avLst/>
          <a:gdLst/>
          <a:ahLst/>
          <a:cxnLst/>
          <a:rect l="0" t="0" r="0" b="0"/>
          <a:pathLst>
            <a:path>
              <a:moveTo>
                <a:pt x="0" y="0"/>
              </a:moveTo>
              <a:lnTo>
                <a:pt x="0" y="328902"/>
              </a:lnTo>
              <a:lnTo>
                <a:pt x="2494235" y="328902"/>
              </a:lnTo>
              <a:lnTo>
                <a:pt x="2494235" y="436170"/>
              </a:lnTo>
            </a:path>
          </a:pathLst>
        </a:custGeom>
        <a:noFill/>
        <a:ln w="9525" cap="flat" cmpd="sng" algn="ctr">
          <a:solidFill>
            <a:schemeClr val="accent6">
              <a:lumMod val="50000"/>
            </a:schemeClr>
          </a:solidFill>
          <a:prstDash val="solid"/>
        </a:ln>
        <a:effectLst/>
      </dsp:spPr>
      <dsp:style>
        <a:lnRef idx="1">
          <a:scrgbClr r="0" g="0" b="0"/>
        </a:lnRef>
        <a:fillRef idx="0">
          <a:scrgbClr r="0" g="0" b="0"/>
        </a:fillRef>
        <a:effectRef idx="0">
          <a:scrgbClr r="0" g="0" b="0"/>
        </a:effectRef>
        <a:fontRef idx="minor"/>
      </dsp:style>
    </dsp:sp>
    <dsp:sp modelId="{E73FA30A-CC28-574F-B6A0-EDC6C99B6044}">
      <dsp:nvSpPr>
        <dsp:cNvPr id="0" name=""/>
        <dsp:cNvSpPr/>
      </dsp:nvSpPr>
      <dsp:spPr>
        <a:xfrm>
          <a:off x="4199417" y="510798"/>
          <a:ext cx="1258105" cy="436170"/>
        </a:xfrm>
        <a:custGeom>
          <a:avLst/>
          <a:gdLst/>
          <a:ahLst/>
          <a:cxnLst/>
          <a:rect l="0" t="0" r="0" b="0"/>
          <a:pathLst>
            <a:path>
              <a:moveTo>
                <a:pt x="0" y="0"/>
              </a:moveTo>
              <a:lnTo>
                <a:pt x="0" y="328902"/>
              </a:lnTo>
              <a:lnTo>
                <a:pt x="1258105" y="328902"/>
              </a:lnTo>
              <a:lnTo>
                <a:pt x="1258105" y="436170"/>
              </a:lnTo>
            </a:path>
          </a:pathLst>
        </a:custGeom>
        <a:noFill/>
        <a:ln w="9525" cap="flat" cmpd="sng" algn="ctr">
          <a:solidFill>
            <a:srgbClr val="984807"/>
          </a:solidFill>
          <a:prstDash val="solid"/>
        </a:ln>
        <a:effectLst/>
      </dsp:spPr>
      <dsp:style>
        <a:lnRef idx="1">
          <a:scrgbClr r="0" g="0" b="0"/>
        </a:lnRef>
        <a:fillRef idx="0">
          <a:scrgbClr r="0" g="0" b="0"/>
        </a:fillRef>
        <a:effectRef idx="0">
          <a:scrgbClr r="0" g="0" b="0"/>
        </a:effectRef>
        <a:fontRef idx="minor"/>
      </dsp:style>
    </dsp:sp>
    <dsp:sp modelId="{80267D8D-0901-BB49-9AA2-2EB84ED515E6}">
      <dsp:nvSpPr>
        <dsp:cNvPr id="0" name=""/>
        <dsp:cNvSpPr/>
      </dsp:nvSpPr>
      <dsp:spPr>
        <a:xfrm>
          <a:off x="4153697" y="510798"/>
          <a:ext cx="91440" cy="436170"/>
        </a:xfrm>
        <a:custGeom>
          <a:avLst/>
          <a:gdLst/>
          <a:ahLst/>
          <a:cxnLst/>
          <a:rect l="0" t="0" r="0" b="0"/>
          <a:pathLst>
            <a:path>
              <a:moveTo>
                <a:pt x="45720" y="0"/>
              </a:moveTo>
              <a:lnTo>
                <a:pt x="45720" y="328902"/>
              </a:lnTo>
              <a:lnTo>
                <a:pt x="67694" y="328902"/>
              </a:lnTo>
              <a:lnTo>
                <a:pt x="67694" y="43617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0C026FC-7D71-7C48-974D-5B2B053C4CFE}">
      <dsp:nvSpPr>
        <dsp:cNvPr id="0" name=""/>
        <dsp:cNvSpPr/>
      </dsp:nvSpPr>
      <dsp:spPr>
        <a:xfrm>
          <a:off x="2985261" y="510798"/>
          <a:ext cx="1214156" cy="436170"/>
        </a:xfrm>
        <a:custGeom>
          <a:avLst/>
          <a:gdLst/>
          <a:ahLst/>
          <a:cxnLst/>
          <a:rect l="0" t="0" r="0" b="0"/>
          <a:pathLst>
            <a:path>
              <a:moveTo>
                <a:pt x="1214156" y="0"/>
              </a:moveTo>
              <a:lnTo>
                <a:pt x="1214156" y="328902"/>
              </a:lnTo>
              <a:lnTo>
                <a:pt x="0" y="328902"/>
              </a:lnTo>
              <a:lnTo>
                <a:pt x="0" y="436170"/>
              </a:lnTo>
            </a:path>
          </a:pathLst>
        </a:custGeom>
        <a:noFill/>
        <a:ln w="9525" cap="flat" cmpd="sng" algn="ctr">
          <a:solidFill>
            <a:srgbClr val="984807"/>
          </a:solidFill>
          <a:prstDash val="solid"/>
        </a:ln>
        <a:effectLst/>
      </dsp:spPr>
      <dsp:style>
        <a:lnRef idx="1">
          <a:scrgbClr r="0" g="0" b="0"/>
        </a:lnRef>
        <a:fillRef idx="0">
          <a:scrgbClr r="0" g="0" b="0"/>
        </a:fillRef>
        <a:effectRef idx="0">
          <a:scrgbClr r="0" g="0" b="0"/>
        </a:effectRef>
        <a:fontRef idx="minor"/>
      </dsp:style>
    </dsp:sp>
    <dsp:sp modelId="{121E55A0-B201-4243-AB12-62FCC814D095}">
      <dsp:nvSpPr>
        <dsp:cNvPr id="0" name=""/>
        <dsp:cNvSpPr/>
      </dsp:nvSpPr>
      <dsp:spPr>
        <a:xfrm>
          <a:off x="1749131" y="510798"/>
          <a:ext cx="2450286" cy="436170"/>
        </a:xfrm>
        <a:custGeom>
          <a:avLst/>
          <a:gdLst/>
          <a:ahLst/>
          <a:cxnLst/>
          <a:rect l="0" t="0" r="0" b="0"/>
          <a:pathLst>
            <a:path>
              <a:moveTo>
                <a:pt x="2450286" y="0"/>
              </a:moveTo>
              <a:lnTo>
                <a:pt x="2450286" y="328902"/>
              </a:lnTo>
              <a:lnTo>
                <a:pt x="0" y="328902"/>
              </a:lnTo>
              <a:lnTo>
                <a:pt x="0" y="436170"/>
              </a:lnTo>
            </a:path>
          </a:pathLst>
        </a:custGeom>
        <a:noFill/>
        <a:ln w="9525" cap="flat" cmpd="sng" algn="ctr">
          <a:solidFill>
            <a:srgbClr val="984807"/>
          </a:solidFill>
          <a:prstDash val="solid"/>
        </a:ln>
        <a:effectLst/>
      </dsp:spPr>
      <dsp:style>
        <a:lnRef idx="1">
          <a:scrgbClr r="0" g="0" b="0"/>
        </a:lnRef>
        <a:fillRef idx="0">
          <a:scrgbClr r="0" g="0" b="0"/>
        </a:fillRef>
        <a:effectRef idx="0">
          <a:scrgbClr r="0" g="0" b="0"/>
        </a:effectRef>
        <a:fontRef idx="minor"/>
      </dsp:style>
    </dsp:sp>
    <dsp:sp modelId="{116EEBFD-E968-754F-B9C1-315999046D74}">
      <dsp:nvSpPr>
        <dsp:cNvPr id="0" name=""/>
        <dsp:cNvSpPr/>
      </dsp:nvSpPr>
      <dsp:spPr>
        <a:xfrm>
          <a:off x="513000" y="510798"/>
          <a:ext cx="3686417" cy="436170"/>
        </a:xfrm>
        <a:custGeom>
          <a:avLst/>
          <a:gdLst/>
          <a:ahLst/>
          <a:cxnLst/>
          <a:rect l="0" t="0" r="0" b="0"/>
          <a:pathLst>
            <a:path>
              <a:moveTo>
                <a:pt x="3686417" y="0"/>
              </a:moveTo>
              <a:lnTo>
                <a:pt x="3686417" y="328902"/>
              </a:lnTo>
              <a:lnTo>
                <a:pt x="0" y="328902"/>
              </a:lnTo>
              <a:lnTo>
                <a:pt x="0" y="436170"/>
              </a:lnTo>
            </a:path>
          </a:pathLst>
        </a:custGeom>
        <a:noFill/>
        <a:ln w="9525" cap="flat" cmpd="sng" algn="ctr">
          <a:solidFill>
            <a:schemeClr val="accent6">
              <a:lumMod val="50000"/>
            </a:schemeClr>
          </a:solidFill>
          <a:prstDash val="solid"/>
        </a:ln>
        <a:effectLst/>
      </dsp:spPr>
      <dsp:style>
        <a:lnRef idx="1">
          <a:scrgbClr r="0" g="0" b="0"/>
        </a:lnRef>
        <a:fillRef idx="0">
          <a:scrgbClr r="0" g="0" b="0"/>
        </a:fillRef>
        <a:effectRef idx="0">
          <a:scrgbClr r="0" g="0" b="0"/>
        </a:effectRef>
        <a:fontRef idx="minor"/>
      </dsp:style>
    </dsp:sp>
    <dsp:sp modelId="{F6052E3A-F258-9647-A12D-E36ED4FDA87E}">
      <dsp:nvSpPr>
        <dsp:cNvPr id="0" name=""/>
        <dsp:cNvSpPr/>
      </dsp:nvSpPr>
      <dsp:spPr>
        <a:xfrm>
          <a:off x="2663382" y="1"/>
          <a:ext cx="3072070" cy="510797"/>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kumimoji="1" lang="ja-JP" altLang="en-US" sz="1600" kern="1200" dirty="0" smtClean="0">
              <a:latin typeface="+mj-ea"/>
              <a:ea typeface="+mj-ea"/>
            </a:rPr>
            <a:t>明治の国づくりを進めた人々</a:t>
          </a:r>
          <a:endParaRPr kumimoji="1" lang="ja-JP" altLang="en-US" sz="1600" kern="1200" dirty="0">
            <a:latin typeface="+mj-ea"/>
            <a:ea typeface="+mj-ea"/>
          </a:endParaRPr>
        </a:p>
      </dsp:txBody>
      <dsp:txXfrm>
        <a:off x="2663382" y="1"/>
        <a:ext cx="3072070" cy="510797"/>
      </dsp:txXfrm>
    </dsp:sp>
    <dsp:sp modelId="{1EE983F7-35C1-F243-8F1C-B00BC2A96405}">
      <dsp:nvSpPr>
        <dsp:cNvPr id="0" name=""/>
        <dsp:cNvSpPr/>
      </dsp:nvSpPr>
      <dsp:spPr>
        <a:xfrm>
          <a:off x="2202" y="946969"/>
          <a:ext cx="1021595" cy="510797"/>
        </a:xfrm>
        <a:prstGeom prst="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smtClean="0">
              <a:latin typeface="+mn-ea"/>
              <a:ea typeface="+mn-ea"/>
            </a:rPr>
            <a:t>大久保利通</a:t>
          </a:r>
          <a:endParaRPr kumimoji="1" lang="ja-JP" altLang="en-US" sz="1600" kern="1200" dirty="0">
            <a:latin typeface="+mn-ea"/>
            <a:ea typeface="+mn-ea"/>
          </a:endParaRPr>
        </a:p>
      </dsp:txBody>
      <dsp:txXfrm>
        <a:off x="2202" y="946969"/>
        <a:ext cx="1021595" cy="510797"/>
      </dsp:txXfrm>
    </dsp:sp>
    <dsp:sp modelId="{56230729-35C5-1343-BA47-C301930A980C}">
      <dsp:nvSpPr>
        <dsp:cNvPr id="0" name=""/>
        <dsp:cNvSpPr/>
      </dsp:nvSpPr>
      <dsp:spPr>
        <a:xfrm>
          <a:off x="1238333" y="946969"/>
          <a:ext cx="1021595" cy="510797"/>
        </a:xfrm>
        <a:prstGeom prst="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smtClean="0">
              <a:latin typeface="+mn-ea"/>
              <a:ea typeface="+mn-ea"/>
            </a:rPr>
            <a:t>西郷隆盛</a:t>
          </a:r>
          <a:endParaRPr kumimoji="1" lang="ja-JP" altLang="en-US" sz="1600" kern="1200" dirty="0">
            <a:latin typeface="+mn-ea"/>
            <a:ea typeface="+mn-ea"/>
          </a:endParaRPr>
        </a:p>
      </dsp:txBody>
      <dsp:txXfrm>
        <a:off x="1238333" y="946969"/>
        <a:ext cx="1021595" cy="510797"/>
      </dsp:txXfrm>
    </dsp:sp>
    <dsp:sp modelId="{C63C2CD8-84BD-2D4F-89CD-E122866CE7D3}">
      <dsp:nvSpPr>
        <dsp:cNvPr id="0" name=""/>
        <dsp:cNvSpPr/>
      </dsp:nvSpPr>
      <dsp:spPr>
        <a:xfrm>
          <a:off x="2474464" y="946969"/>
          <a:ext cx="1021595" cy="510797"/>
        </a:xfrm>
        <a:prstGeom prst="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smtClean="0">
              <a:latin typeface="+mn-ea"/>
              <a:ea typeface="+mn-ea"/>
            </a:rPr>
            <a:t>木戸孝允</a:t>
          </a:r>
          <a:endParaRPr kumimoji="1" lang="ja-JP" altLang="en-US" sz="1600" kern="1200" dirty="0">
            <a:latin typeface="+mn-ea"/>
            <a:ea typeface="+mn-ea"/>
          </a:endParaRPr>
        </a:p>
      </dsp:txBody>
      <dsp:txXfrm>
        <a:off x="2474464" y="946969"/>
        <a:ext cx="1021595" cy="510797"/>
      </dsp:txXfrm>
    </dsp:sp>
    <dsp:sp modelId="{7392F78B-3430-4445-A731-3CE276300AD0}">
      <dsp:nvSpPr>
        <dsp:cNvPr id="0" name=""/>
        <dsp:cNvSpPr/>
      </dsp:nvSpPr>
      <dsp:spPr>
        <a:xfrm>
          <a:off x="3710594" y="946969"/>
          <a:ext cx="1021595" cy="510797"/>
        </a:xfrm>
        <a:prstGeom prst="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smtClean="0">
              <a:latin typeface="+mn-ea"/>
              <a:ea typeface="+mn-ea"/>
            </a:rPr>
            <a:t>勝海舟</a:t>
          </a:r>
          <a:endParaRPr kumimoji="1" lang="ja-JP" altLang="en-US" sz="1600" kern="1200" dirty="0">
            <a:latin typeface="+mn-ea"/>
            <a:ea typeface="+mn-ea"/>
          </a:endParaRPr>
        </a:p>
      </dsp:txBody>
      <dsp:txXfrm>
        <a:off x="3710594" y="946969"/>
        <a:ext cx="1021595" cy="510797"/>
      </dsp:txXfrm>
    </dsp:sp>
    <dsp:sp modelId="{B179EAC6-4E17-714D-A584-5C52FB6DB937}">
      <dsp:nvSpPr>
        <dsp:cNvPr id="0" name=""/>
        <dsp:cNvSpPr/>
      </dsp:nvSpPr>
      <dsp:spPr>
        <a:xfrm>
          <a:off x="4946725" y="946969"/>
          <a:ext cx="1021595" cy="510797"/>
        </a:xfrm>
        <a:prstGeom prst="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smtClean="0">
              <a:latin typeface="+mn-ea"/>
              <a:ea typeface="+mn-ea"/>
            </a:rPr>
            <a:t>坂本龍馬</a:t>
          </a:r>
          <a:endParaRPr kumimoji="1" lang="ja-JP" altLang="en-US" sz="1600" kern="1200" dirty="0">
            <a:latin typeface="+mn-ea"/>
            <a:ea typeface="+mn-ea"/>
          </a:endParaRPr>
        </a:p>
      </dsp:txBody>
      <dsp:txXfrm>
        <a:off x="4946725" y="946969"/>
        <a:ext cx="1021595" cy="510797"/>
      </dsp:txXfrm>
    </dsp:sp>
    <dsp:sp modelId="{644E0482-28D9-6549-B92D-FAC671C9AEDB}">
      <dsp:nvSpPr>
        <dsp:cNvPr id="0" name=""/>
        <dsp:cNvSpPr/>
      </dsp:nvSpPr>
      <dsp:spPr>
        <a:xfrm>
          <a:off x="6182855" y="946969"/>
          <a:ext cx="1021595" cy="510797"/>
        </a:xfrm>
        <a:prstGeom prst="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smtClean="0">
              <a:latin typeface="+mn-ea"/>
              <a:ea typeface="+mn-ea"/>
            </a:rPr>
            <a:t>板垣退助</a:t>
          </a:r>
          <a:endParaRPr kumimoji="1" lang="ja-JP" altLang="en-US" sz="1600" kern="1200" dirty="0">
            <a:latin typeface="+mn-ea"/>
            <a:ea typeface="+mn-ea"/>
          </a:endParaRPr>
        </a:p>
      </dsp:txBody>
      <dsp:txXfrm>
        <a:off x="6182855" y="946969"/>
        <a:ext cx="1021595" cy="510797"/>
      </dsp:txXfrm>
    </dsp:sp>
    <dsp:sp modelId="{BBF45126-5BD5-6E4D-8441-F4BBCFC2C958}">
      <dsp:nvSpPr>
        <dsp:cNvPr id="0" name=""/>
        <dsp:cNvSpPr/>
      </dsp:nvSpPr>
      <dsp:spPr>
        <a:xfrm>
          <a:off x="7418986" y="946969"/>
          <a:ext cx="1021595" cy="510797"/>
        </a:xfrm>
        <a:prstGeom prst="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smtClean="0">
              <a:latin typeface="+mn-ea"/>
              <a:ea typeface="+mn-ea"/>
            </a:rPr>
            <a:t>伊藤博文</a:t>
          </a:r>
          <a:endParaRPr kumimoji="1" lang="ja-JP" altLang="en-US" sz="1600" kern="1200" dirty="0">
            <a:latin typeface="+mn-ea"/>
            <a:ea typeface="+mn-ea"/>
          </a:endParaRPr>
        </a:p>
      </dsp:txBody>
      <dsp:txXfrm>
        <a:off x="7418986" y="946969"/>
        <a:ext cx="1021595" cy="5107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234018-6D17-E24D-83D0-C35A4AC49E5F}">
      <dsp:nvSpPr>
        <dsp:cNvPr id="0" name=""/>
        <dsp:cNvSpPr/>
      </dsp:nvSpPr>
      <dsp:spPr>
        <a:xfrm>
          <a:off x="0" y="296025"/>
          <a:ext cx="1077100" cy="737140"/>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kumimoji="1" lang="ja-JP" altLang="en-US" sz="1800" b="0" i="0" u="none" strike="noStrike" kern="1200" cap="none" normalizeH="0" baseline="0" dirty="0" smtClean="0">
              <a:ln>
                <a:noFill/>
              </a:ln>
              <a:solidFill>
                <a:schemeClr val="tx1"/>
              </a:solidFill>
              <a:effectLst/>
              <a:latin typeface="+mn-ea"/>
              <a:ea typeface="+mn-ea"/>
            </a:rPr>
            <a:t>下ごしらえ</a:t>
          </a:r>
          <a:endParaRPr kumimoji="1" lang="ja-JP" altLang="en-US" sz="1800" kern="1200" dirty="0">
            <a:latin typeface="+mn-ea"/>
            <a:ea typeface="+mn-ea"/>
          </a:endParaRPr>
        </a:p>
      </dsp:txBody>
      <dsp:txXfrm>
        <a:off x="21590" y="317615"/>
        <a:ext cx="1033920" cy="693960"/>
      </dsp:txXfrm>
    </dsp:sp>
    <dsp:sp modelId="{0C3581C2-249A-874E-8375-04B365FF6206}">
      <dsp:nvSpPr>
        <dsp:cNvPr id="0" name=""/>
        <dsp:cNvSpPr/>
      </dsp:nvSpPr>
      <dsp:spPr>
        <a:xfrm>
          <a:off x="1184810" y="531035"/>
          <a:ext cx="228345" cy="267121"/>
        </a:xfrm>
        <a:prstGeom prst="rightArrow">
          <a:avLst>
            <a:gd name="adj1" fmla="val 60000"/>
            <a:gd name="adj2" fmla="val 50000"/>
          </a:avLst>
        </a:prstGeom>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latin typeface="+mn-ea"/>
            <a:ea typeface="+mn-ea"/>
          </a:endParaRPr>
        </a:p>
      </dsp:txBody>
      <dsp:txXfrm>
        <a:off x="1184810" y="584459"/>
        <a:ext cx="159842" cy="160273"/>
      </dsp:txXfrm>
    </dsp:sp>
    <dsp:sp modelId="{90F03713-A102-524B-9197-97862BAE3A0F}">
      <dsp:nvSpPr>
        <dsp:cNvPr id="0" name=""/>
        <dsp:cNvSpPr/>
      </dsp:nvSpPr>
      <dsp:spPr>
        <a:xfrm>
          <a:off x="1507941" y="296025"/>
          <a:ext cx="1077100" cy="737140"/>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kumimoji="1" lang="ja-JP" altLang="en-US" sz="1800" kern="1200" dirty="0" smtClean="0">
              <a:latin typeface="+mn-ea"/>
              <a:ea typeface="+mn-ea"/>
            </a:rPr>
            <a:t>炒める</a:t>
          </a:r>
          <a:endParaRPr kumimoji="1" lang="ja-JP" altLang="en-US" sz="1800" kern="1200" dirty="0">
            <a:latin typeface="+mn-ea"/>
            <a:ea typeface="+mn-ea"/>
          </a:endParaRPr>
        </a:p>
      </dsp:txBody>
      <dsp:txXfrm>
        <a:off x="1529531" y="317615"/>
        <a:ext cx="1033920" cy="693960"/>
      </dsp:txXfrm>
    </dsp:sp>
    <dsp:sp modelId="{A33E924D-AE70-294F-BB5B-0B636B594CB1}">
      <dsp:nvSpPr>
        <dsp:cNvPr id="0" name=""/>
        <dsp:cNvSpPr/>
      </dsp:nvSpPr>
      <dsp:spPr>
        <a:xfrm>
          <a:off x="2692752" y="531035"/>
          <a:ext cx="228345" cy="267121"/>
        </a:xfrm>
        <a:prstGeom prst="rightArrow">
          <a:avLst>
            <a:gd name="adj1" fmla="val 60000"/>
            <a:gd name="adj2" fmla="val 50000"/>
          </a:avLst>
        </a:prstGeom>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latin typeface="+mn-ea"/>
            <a:ea typeface="+mn-ea"/>
          </a:endParaRPr>
        </a:p>
      </dsp:txBody>
      <dsp:txXfrm>
        <a:off x="2692752" y="584459"/>
        <a:ext cx="159842" cy="160273"/>
      </dsp:txXfrm>
    </dsp:sp>
    <dsp:sp modelId="{A84809ED-2BD6-B949-A71C-FF9A66AFCD9E}">
      <dsp:nvSpPr>
        <dsp:cNvPr id="0" name=""/>
        <dsp:cNvSpPr/>
      </dsp:nvSpPr>
      <dsp:spPr>
        <a:xfrm>
          <a:off x="3015882" y="296025"/>
          <a:ext cx="1077100" cy="737140"/>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kumimoji="1" lang="ja-JP" altLang="en-US" sz="1800" kern="1200" dirty="0" smtClean="0">
              <a:latin typeface="+mn-ea"/>
              <a:ea typeface="+mn-ea"/>
            </a:rPr>
            <a:t>だし汁</a:t>
          </a:r>
          <a:endParaRPr kumimoji="1" lang="ja-JP" altLang="en-US" sz="1800" kern="1200" dirty="0">
            <a:latin typeface="+mn-ea"/>
            <a:ea typeface="+mn-ea"/>
          </a:endParaRPr>
        </a:p>
      </dsp:txBody>
      <dsp:txXfrm>
        <a:off x="3037472" y="317615"/>
        <a:ext cx="1033920" cy="693960"/>
      </dsp:txXfrm>
    </dsp:sp>
    <dsp:sp modelId="{B7D5D0C8-319F-6C42-816A-729D1FAD31F3}">
      <dsp:nvSpPr>
        <dsp:cNvPr id="0" name=""/>
        <dsp:cNvSpPr/>
      </dsp:nvSpPr>
      <dsp:spPr>
        <a:xfrm>
          <a:off x="4200693" y="531035"/>
          <a:ext cx="228345" cy="267121"/>
        </a:xfrm>
        <a:prstGeom prst="rightArrow">
          <a:avLst>
            <a:gd name="adj1" fmla="val 60000"/>
            <a:gd name="adj2" fmla="val 50000"/>
          </a:avLst>
        </a:prstGeom>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latin typeface="+mn-ea"/>
            <a:ea typeface="+mn-ea"/>
          </a:endParaRPr>
        </a:p>
      </dsp:txBody>
      <dsp:txXfrm>
        <a:off x="4200693" y="584459"/>
        <a:ext cx="159842" cy="160273"/>
      </dsp:txXfrm>
    </dsp:sp>
    <dsp:sp modelId="{9460974F-665D-A44D-9F5F-62E107B0917C}">
      <dsp:nvSpPr>
        <dsp:cNvPr id="0" name=""/>
        <dsp:cNvSpPr/>
      </dsp:nvSpPr>
      <dsp:spPr>
        <a:xfrm>
          <a:off x="4523823" y="296025"/>
          <a:ext cx="1077100" cy="737140"/>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kumimoji="1" lang="ja-JP" altLang="en-US" sz="1800" kern="1200" dirty="0" smtClean="0">
              <a:latin typeface="+mn-ea"/>
              <a:ea typeface="+mn-ea"/>
            </a:rPr>
            <a:t>あく取り</a:t>
          </a:r>
          <a:endParaRPr kumimoji="1" lang="ja-JP" altLang="en-US" sz="1800" kern="1200" dirty="0">
            <a:latin typeface="+mn-ea"/>
            <a:ea typeface="+mn-ea"/>
          </a:endParaRPr>
        </a:p>
      </dsp:txBody>
      <dsp:txXfrm>
        <a:off x="4545413" y="317615"/>
        <a:ext cx="1033920" cy="693960"/>
      </dsp:txXfrm>
    </dsp:sp>
    <dsp:sp modelId="{48C14846-C1A5-BE48-A9A9-CEB62E2103C4}">
      <dsp:nvSpPr>
        <dsp:cNvPr id="0" name=""/>
        <dsp:cNvSpPr/>
      </dsp:nvSpPr>
      <dsp:spPr>
        <a:xfrm>
          <a:off x="5708634" y="531035"/>
          <a:ext cx="228345" cy="267121"/>
        </a:xfrm>
        <a:prstGeom prst="rightArrow">
          <a:avLst>
            <a:gd name="adj1" fmla="val 60000"/>
            <a:gd name="adj2" fmla="val 50000"/>
          </a:avLst>
        </a:prstGeom>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latin typeface="+mn-ea"/>
            <a:ea typeface="+mn-ea"/>
          </a:endParaRPr>
        </a:p>
      </dsp:txBody>
      <dsp:txXfrm>
        <a:off x="5708634" y="584459"/>
        <a:ext cx="159842" cy="160273"/>
      </dsp:txXfrm>
    </dsp:sp>
    <dsp:sp modelId="{85CD345C-3C7E-F74F-8C10-2A6910BD6647}">
      <dsp:nvSpPr>
        <dsp:cNvPr id="0" name=""/>
        <dsp:cNvSpPr/>
      </dsp:nvSpPr>
      <dsp:spPr>
        <a:xfrm>
          <a:off x="6031764" y="296025"/>
          <a:ext cx="1077100" cy="737140"/>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kumimoji="1" lang="ja-JP" altLang="en-US" sz="1800" kern="1200" dirty="0" smtClean="0">
              <a:latin typeface="+mn-ea"/>
              <a:ea typeface="+mn-ea"/>
            </a:rPr>
            <a:t>調味</a:t>
          </a:r>
          <a:endParaRPr kumimoji="1" lang="ja-JP" altLang="en-US" sz="1800" kern="1200" dirty="0">
            <a:latin typeface="+mn-ea"/>
            <a:ea typeface="+mn-ea"/>
          </a:endParaRPr>
        </a:p>
      </dsp:txBody>
      <dsp:txXfrm>
        <a:off x="6053354" y="317615"/>
        <a:ext cx="1033920" cy="693960"/>
      </dsp:txXfrm>
    </dsp:sp>
    <dsp:sp modelId="{47173692-C100-D347-BBC4-D43A11B4557D}">
      <dsp:nvSpPr>
        <dsp:cNvPr id="0" name=""/>
        <dsp:cNvSpPr/>
      </dsp:nvSpPr>
      <dsp:spPr>
        <a:xfrm>
          <a:off x="7216575" y="531035"/>
          <a:ext cx="228345" cy="267121"/>
        </a:xfrm>
        <a:prstGeom prst="rightArrow">
          <a:avLst>
            <a:gd name="adj1" fmla="val 60000"/>
            <a:gd name="adj2" fmla="val 50000"/>
          </a:avLst>
        </a:prstGeom>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latin typeface="+mn-ea"/>
            <a:ea typeface="+mn-ea"/>
          </a:endParaRPr>
        </a:p>
      </dsp:txBody>
      <dsp:txXfrm>
        <a:off x="7216575" y="584459"/>
        <a:ext cx="159842" cy="160273"/>
      </dsp:txXfrm>
    </dsp:sp>
    <dsp:sp modelId="{36FB1BAE-1A22-9F4B-AFFB-B6C03C97872D}">
      <dsp:nvSpPr>
        <dsp:cNvPr id="0" name=""/>
        <dsp:cNvSpPr/>
      </dsp:nvSpPr>
      <dsp:spPr>
        <a:xfrm>
          <a:off x="7539706" y="296025"/>
          <a:ext cx="1077100" cy="737140"/>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kumimoji="1" lang="ja-JP" altLang="en-US" sz="1800" kern="1200" dirty="0" smtClean="0">
              <a:latin typeface="+mn-ea"/>
              <a:ea typeface="+mn-ea"/>
            </a:rPr>
            <a:t>煮る</a:t>
          </a:r>
          <a:endParaRPr kumimoji="1" lang="ja-JP" altLang="en-US" sz="1800" kern="1200" dirty="0">
            <a:latin typeface="+mn-ea"/>
            <a:ea typeface="+mn-ea"/>
          </a:endParaRPr>
        </a:p>
      </dsp:txBody>
      <dsp:txXfrm>
        <a:off x="7561296" y="317615"/>
        <a:ext cx="1033920" cy="6939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BB0379-C397-F746-ACE4-D13F4EDFB8AE}">
      <dsp:nvSpPr>
        <dsp:cNvPr id="0" name=""/>
        <dsp:cNvSpPr/>
      </dsp:nvSpPr>
      <dsp:spPr>
        <a:xfrm>
          <a:off x="4199417" y="510798"/>
          <a:ext cx="3730366" cy="436170"/>
        </a:xfrm>
        <a:custGeom>
          <a:avLst/>
          <a:gdLst/>
          <a:ahLst/>
          <a:cxnLst/>
          <a:rect l="0" t="0" r="0" b="0"/>
          <a:pathLst>
            <a:path>
              <a:moveTo>
                <a:pt x="0" y="0"/>
              </a:moveTo>
              <a:lnTo>
                <a:pt x="0" y="328902"/>
              </a:lnTo>
              <a:lnTo>
                <a:pt x="3730366" y="328902"/>
              </a:lnTo>
              <a:lnTo>
                <a:pt x="3730366" y="436170"/>
              </a:lnTo>
            </a:path>
          </a:pathLst>
        </a:custGeom>
        <a:noFill/>
        <a:ln w="9525" cap="flat" cmpd="sng" algn="ctr">
          <a:solidFill>
            <a:srgbClr val="984807"/>
          </a:solidFill>
          <a:prstDash val="solid"/>
        </a:ln>
        <a:effectLst/>
      </dsp:spPr>
      <dsp:style>
        <a:lnRef idx="1">
          <a:scrgbClr r="0" g="0" b="0"/>
        </a:lnRef>
        <a:fillRef idx="0">
          <a:scrgbClr r="0" g="0" b="0"/>
        </a:fillRef>
        <a:effectRef idx="0">
          <a:scrgbClr r="0" g="0" b="0"/>
        </a:effectRef>
        <a:fontRef idx="minor"/>
      </dsp:style>
    </dsp:sp>
    <dsp:sp modelId="{D6A49C1E-3130-5541-9752-E1BEC514FDE9}">
      <dsp:nvSpPr>
        <dsp:cNvPr id="0" name=""/>
        <dsp:cNvSpPr/>
      </dsp:nvSpPr>
      <dsp:spPr>
        <a:xfrm>
          <a:off x="4199417" y="510798"/>
          <a:ext cx="2494235" cy="436170"/>
        </a:xfrm>
        <a:custGeom>
          <a:avLst/>
          <a:gdLst/>
          <a:ahLst/>
          <a:cxnLst/>
          <a:rect l="0" t="0" r="0" b="0"/>
          <a:pathLst>
            <a:path>
              <a:moveTo>
                <a:pt x="0" y="0"/>
              </a:moveTo>
              <a:lnTo>
                <a:pt x="0" y="328902"/>
              </a:lnTo>
              <a:lnTo>
                <a:pt x="2494235" y="328902"/>
              </a:lnTo>
              <a:lnTo>
                <a:pt x="2494235" y="436170"/>
              </a:lnTo>
            </a:path>
          </a:pathLst>
        </a:custGeom>
        <a:noFill/>
        <a:ln w="9525" cap="flat" cmpd="sng" algn="ctr">
          <a:solidFill>
            <a:schemeClr val="accent6">
              <a:lumMod val="50000"/>
            </a:schemeClr>
          </a:solidFill>
          <a:prstDash val="solid"/>
        </a:ln>
        <a:effectLst/>
      </dsp:spPr>
      <dsp:style>
        <a:lnRef idx="1">
          <a:scrgbClr r="0" g="0" b="0"/>
        </a:lnRef>
        <a:fillRef idx="0">
          <a:scrgbClr r="0" g="0" b="0"/>
        </a:fillRef>
        <a:effectRef idx="0">
          <a:scrgbClr r="0" g="0" b="0"/>
        </a:effectRef>
        <a:fontRef idx="minor"/>
      </dsp:style>
    </dsp:sp>
    <dsp:sp modelId="{4953DB14-4DC6-4149-8455-22060190E958}">
      <dsp:nvSpPr>
        <dsp:cNvPr id="0" name=""/>
        <dsp:cNvSpPr/>
      </dsp:nvSpPr>
      <dsp:spPr>
        <a:xfrm>
          <a:off x="4199417" y="510798"/>
          <a:ext cx="1258105" cy="436170"/>
        </a:xfrm>
        <a:custGeom>
          <a:avLst/>
          <a:gdLst/>
          <a:ahLst/>
          <a:cxnLst/>
          <a:rect l="0" t="0" r="0" b="0"/>
          <a:pathLst>
            <a:path>
              <a:moveTo>
                <a:pt x="0" y="0"/>
              </a:moveTo>
              <a:lnTo>
                <a:pt x="0" y="328902"/>
              </a:lnTo>
              <a:lnTo>
                <a:pt x="1258105" y="328902"/>
              </a:lnTo>
              <a:lnTo>
                <a:pt x="1258105" y="436170"/>
              </a:lnTo>
            </a:path>
          </a:pathLst>
        </a:custGeom>
        <a:noFill/>
        <a:ln w="9525" cap="flat" cmpd="sng" algn="ctr">
          <a:solidFill>
            <a:schemeClr val="accent6">
              <a:lumMod val="50000"/>
            </a:schemeClr>
          </a:solidFill>
          <a:prstDash val="solid"/>
        </a:ln>
        <a:effectLst/>
      </dsp:spPr>
      <dsp:style>
        <a:lnRef idx="1">
          <a:scrgbClr r="0" g="0" b="0"/>
        </a:lnRef>
        <a:fillRef idx="0">
          <a:scrgbClr r="0" g="0" b="0"/>
        </a:fillRef>
        <a:effectRef idx="0">
          <a:scrgbClr r="0" g="0" b="0"/>
        </a:effectRef>
        <a:fontRef idx="minor"/>
      </dsp:style>
    </dsp:sp>
    <dsp:sp modelId="{E73FA30A-CC28-574F-B6A0-EDC6C99B6044}">
      <dsp:nvSpPr>
        <dsp:cNvPr id="0" name=""/>
        <dsp:cNvSpPr/>
      </dsp:nvSpPr>
      <dsp:spPr>
        <a:xfrm>
          <a:off x="4153697" y="510798"/>
          <a:ext cx="91440" cy="436170"/>
        </a:xfrm>
        <a:custGeom>
          <a:avLst/>
          <a:gdLst/>
          <a:ahLst/>
          <a:cxnLst/>
          <a:rect l="0" t="0" r="0" b="0"/>
          <a:pathLst>
            <a:path>
              <a:moveTo>
                <a:pt x="45720" y="0"/>
              </a:moveTo>
              <a:lnTo>
                <a:pt x="45720" y="328902"/>
              </a:lnTo>
              <a:lnTo>
                <a:pt x="67694" y="328902"/>
              </a:lnTo>
              <a:lnTo>
                <a:pt x="67694" y="436170"/>
              </a:lnTo>
            </a:path>
          </a:pathLst>
        </a:custGeom>
        <a:noFill/>
        <a:ln w="9525" cap="flat" cmpd="sng" algn="ctr">
          <a:solidFill>
            <a:srgbClr val="984807"/>
          </a:solidFill>
          <a:prstDash val="solid"/>
        </a:ln>
        <a:effectLst/>
      </dsp:spPr>
      <dsp:style>
        <a:lnRef idx="1">
          <a:scrgbClr r="0" g="0" b="0"/>
        </a:lnRef>
        <a:fillRef idx="0">
          <a:scrgbClr r="0" g="0" b="0"/>
        </a:fillRef>
        <a:effectRef idx="0">
          <a:scrgbClr r="0" g="0" b="0"/>
        </a:effectRef>
        <a:fontRef idx="minor"/>
      </dsp:style>
    </dsp:sp>
    <dsp:sp modelId="{60C026FC-7D71-7C48-974D-5B2B053C4CFE}">
      <dsp:nvSpPr>
        <dsp:cNvPr id="0" name=""/>
        <dsp:cNvSpPr/>
      </dsp:nvSpPr>
      <dsp:spPr>
        <a:xfrm>
          <a:off x="2985261" y="510798"/>
          <a:ext cx="1214156" cy="436170"/>
        </a:xfrm>
        <a:custGeom>
          <a:avLst/>
          <a:gdLst/>
          <a:ahLst/>
          <a:cxnLst/>
          <a:rect l="0" t="0" r="0" b="0"/>
          <a:pathLst>
            <a:path>
              <a:moveTo>
                <a:pt x="1214156" y="0"/>
              </a:moveTo>
              <a:lnTo>
                <a:pt x="1214156" y="328902"/>
              </a:lnTo>
              <a:lnTo>
                <a:pt x="0" y="328902"/>
              </a:lnTo>
              <a:lnTo>
                <a:pt x="0" y="436170"/>
              </a:lnTo>
            </a:path>
          </a:pathLst>
        </a:custGeom>
        <a:noFill/>
        <a:ln w="9525" cap="flat" cmpd="sng" algn="ctr">
          <a:solidFill>
            <a:srgbClr val="984807"/>
          </a:solidFill>
          <a:prstDash val="solid"/>
        </a:ln>
        <a:effectLst/>
      </dsp:spPr>
      <dsp:style>
        <a:lnRef idx="1">
          <a:scrgbClr r="0" g="0" b="0"/>
        </a:lnRef>
        <a:fillRef idx="0">
          <a:scrgbClr r="0" g="0" b="0"/>
        </a:fillRef>
        <a:effectRef idx="0">
          <a:scrgbClr r="0" g="0" b="0"/>
        </a:effectRef>
        <a:fontRef idx="minor"/>
      </dsp:style>
    </dsp:sp>
    <dsp:sp modelId="{121E55A0-B201-4243-AB12-62FCC814D095}">
      <dsp:nvSpPr>
        <dsp:cNvPr id="0" name=""/>
        <dsp:cNvSpPr/>
      </dsp:nvSpPr>
      <dsp:spPr>
        <a:xfrm>
          <a:off x="1749131" y="510798"/>
          <a:ext cx="2450286" cy="436170"/>
        </a:xfrm>
        <a:custGeom>
          <a:avLst/>
          <a:gdLst/>
          <a:ahLst/>
          <a:cxnLst/>
          <a:rect l="0" t="0" r="0" b="0"/>
          <a:pathLst>
            <a:path>
              <a:moveTo>
                <a:pt x="2450286" y="0"/>
              </a:moveTo>
              <a:lnTo>
                <a:pt x="2450286" y="328902"/>
              </a:lnTo>
              <a:lnTo>
                <a:pt x="0" y="328902"/>
              </a:lnTo>
              <a:lnTo>
                <a:pt x="0" y="436170"/>
              </a:lnTo>
            </a:path>
          </a:pathLst>
        </a:custGeom>
        <a:noFill/>
        <a:ln w="9525" cap="flat" cmpd="sng" algn="ctr">
          <a:solidFill>
            <a:srgbClr val="984807"/>
          </a:solidFill>
          <a:prstDash val="solid"/>
        </a:ln>
        <a:effectLst/>
      </dsp:spPr>
      <dsp:style>
        <a:lnRef idx="1">
          <a:scrgbClr r="0" g="0" b="0"/>
        </a:lnRef>
        <a:fillRef idx="0">
          <a:scrgbClr r="0" g="0" b="0"/>
        </a:fillRef>
        <a:effectRef idx="0">
          <a:scrgbClr r="0" g="0" b="0"/>
        </a:effectRef>
        <a:fontRef idx="minor"/>
      </dsp:style>
    </dsp:sp>
    <dsp:sp modelId="{116EEBFD-E968-754F-B9C1-315999046D74}">
      <dsp:nvSpPr>
        <dsp:cNvPr id="0" name=""/>
        <dsp:cNvSpPr/>
      </dsp:nvSpPr>
      <dsp:spPr>
        <a:xfrm>
          <a:off x="513000" y="510798"/>
          <a:ext cx="3686417" cy="436170"/>
        </a:xfrm>
        <a:custGeom>
          <a:avLst/>
          <a:gdLst/>
          <a:ahLst/>
          <a:cxnLst/>
          <a:rect l="0" t="0" r="0" b="0"/>
          <a:pathLst>
            <a:path>
              <a:moveTo>
                <a:pt x="3686417" y="0"/>
              </a:moveTo>
              <a:lnTo>
                <a:pt x="3686417" y="328902"/>
              </a:lnTo>
              <a:lnTo>
                <a:pt x="0" y="328902"/>
              </a:lnTo>
              <a:lnTo>
                <a:pt x="0" y="436170"/>
              </a:lnTo>
            </a:path>
          </a:pathLst>
        </a:custGeom>
        <a:noFill/>
        <a:ln w="9525" cap="flat" cmpd="sng" algn="ctr">
          <a:solidFill>
            <a:schemeClr val="accent6">
              <a:lumMod val="50000"/>
            </a:schemeClr>
          </a:solidFill>
          <a:prstDash val="solid"/>
        </a:ln>
        <a:effectLst/>
      </dsp:spPr>
      <dsp:style>
        <a:lnRef idx="1">
          <a:scrgbClr r="0" g="0" b="0"/>
        </a:lnRef>
        <a:fillRef idx="0">
          <a:scrgbClr r="0" g="0" b="0"/>
        </a:fillRef>
        <a:effectRef idx="0">
          <a:scrgbClr r="0" g="0" b="0"/>
        </a:effectRef>
        <a:fontRef idx="minor"/>
      </dsp:style>
    </dsp:sp>
    <dsp:sp modelId="{F6052E3A-F258-9647-A12D-E36ED4FDA87E}">
      <dsp:nvSpPr>
        <dsp:cNvPr id="0" name=""/>
        <dsp:cNvSpPr/>
      </dsp:nvSpPr>
      <dsp:spPr>
        <a:xfrm>
          <a:off x="2663382" y="1"/>
          <a:ext cx="3072070" cy="510797"/>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kumimoji="1" lang="en-US" altLang="ja-JP" sz="1600" b="0" i="0" u="none" strike="noStrike" kern="1200" cap="none" normalizeH="0" baseline="0" dirty="0" smtClean="0">
              <a:ln>
                <a:noFill/>
              </a:ln>
              <a:solidFill>
                <a:schemeClr val="tx1"/>
              </a:solidFill>
              <a:effectLst/>
              <a:latin typeface="+mj-ea"/>
              <a:ea typeface="+mj-ea"/>
            </a:rPr>
            <a:t>47</a:t>
          </a:r>
          <a:r>
            <a:rPr kumimoji="1" lang="ja-JP" altLang="en-US" sz="1600" b="0" i="0" u="none" strike="noStrike" kern="1200" cap="none" normalizeH="0" baseline="0" dirty="0" smtClean="0">
              <a:ln>
                <a:noFill/>
              </a:ln>
              <a:solidFill>
                <a:schemeClr val="tx1"/>
              </a:solidFill>
              <a:effectLst/>
              <a:latin typeface="+mj-ea"/>
              <a:ea typeface="+mj-ea"/>
            </a:rPr>
            <a:t>都道府県を言うことができる</a:t>
          </a:r>
          <a:endParaRPr kumimoji="1" lang="ja-JP" altLang="en-US" sz="1600" kern="1200" dirty="0">
            <a:latin typeface="+mj-ea"/>
            <a:ea typeface="+mj-ea"/>
          </a:endParaRPr>
        </a:p>
      </dsp:txBody>
      <dsp:txXfrm>
        <a:off x="2663382" y="1"/>
        <a:ext cx="3072070" cy="510797"/>
      </dsp:txXfrm>
    </dsp:sp>
    <dsp:sp modelId="{1EE983F7-35C1-F243-8F1C-B00BC2A96405}">
      <dsp:nvSpPr>
        <dsp:cNvPr id="0" name=""/>
        <dsp:cNvSpPr/>
      </dsp:nvSpPr>
      <dsp:spPr>
        <a:xfrm>
          <a:off x="2202" y="946969"/>
          <a:ext cx="1021595" cy="510797"/>
        </a:xfrm>
        <a:prstGeom prst="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smtClean="0">
              <a:latin typeface="+mn-ea"/>
              <a:ea typeface="+mn-ea"/>
            </a:rPr>
            <a:t>北海道・</a:t>
          </a:r>
          <a:br>
            <a:rPr kumimoji="1" lang="ja-JP" altLang="en-US" sz="1600" kern="1200" dirty="0" smtClean="0">
              <a:latin typeface="+mn-ea"/>
              <a:ea typeface="+mn-ea"/>
            </a:rPr>
          </a:br>
          <a:r>
            <a:rPr kumimoji="1" lang="ja-JP" altLang="en-US" sz="1600" kern="1200" dirty="0" smtClean="0">
              <a:latin typeface="+mn-ea"/>
              <a:ea typeface="+mn-ea"/>
            </a:rPr>
            <a:t>東北</a:t>
          </a:r>
          <a:endParaRPr kumimoji="1" lang="ja-JP" altLang="en-US" sz="1600" kern="1200" dirty="0">
            <a:latin typeface="+mn-ea"/>
            <a:ea typeface="+mn-ea"/>
          </a:endParaRPr>
        </a:p>
      </dsp:txBody>
      <dsp:txXfrm>
        <a:off x="2202" y="946969"/>
        <a:ext cx="1021595" cy="510797"/>
      </dsp:txXfrm>
    </dsp:sp>
    <dsp:sp modelId="{56230729-35C5-1343-BA47-C301930A980C}">
      <dsp:nvSpPr>
        <dsp:cNvPr id="0" name=""/>
        <dsp:cNvSpPr/>
      </dsp:nvSpPr>
      <dsp:spPr>
        <a:xfrm>
          <a:off x="1238333" y="946969"/>
          <a:ext cx="1021595" cy="510797"/>
        </a:xfrm>
        <a:prstGeom prst="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smtClean="0">
              <a:latin typeface="+mn-ea"/>
              <a:ea typeface="+mn-ea"/>
            </a:rPr>
            <a:t>関東</a:t>
          </a:r>
          <a:endParaRPr kumimoji="1" lang="ja-JP" altLang="en-US" sz="1600" kern="1200" dirty="0">
            <a:latin typeface="+mn-ea"/>
            <a:ea typeface="+mn-ea"/>
          </a:endParaRPr>
        </a:p>
      </dsp:txBody>
      <dsp:txXfrm>
        <a:off x="1238333" y="946969"/>
        <a:ext cx="1021595" cy="510797"/>
      </dsp:txXfrm>
    </dsp:sp>
    <dsp:sp modelId="{C63C2CD8-84BD-2D4F-89CD-E122866CE7D3}">
      <dsp:nvSpPr>
        <dsp:cNvPr id="0" name=""/>
        <dsp:cNvSpPr/>
      </dsp:nvSpPr>
      <dsp:spPr>
        <a:xfrm>
          <a:off x="2474464" y="946969"/>
          <a:ext cx="1021595" cy="510797"/>
        </a:xfrm>
        <a:prstGeom prst="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smtClean="0">
              <a:latin typeface="+mn-ea"/>
              <a:ea typeface="+mn-ea"/>
            </a:rPr>
            <a:t>北陸</a:t>
          </a:r>
          <a:br>
            <a:rPr kumimoji="1" lang="ja-JP" altLang="en-US" sz="1600" kern="1200" dirty="0" smtClean="0">
              <a:latin typeface="+mn-ea"/>
              <a:ea typeface="+mn-ea"/>
            </a:rPr>
          </a:br>
          <a:r>
            <a:rPr kumimoji="1" lang="ja-JP" altLang="en-US" sz="1600" kern="1200" dirty="0" smtClean="0">
              <a:latin typeface="+mn-ea"/>
              <a:ea typeface="+mn-ea"/>
            </a:rPr>
            <a:t>甲信越</a:t>
          </a:r>
          <a:endParaRPr kumimoji="1" lang="ja-JP" altLang="en-US" sz="1600" kern="1200" dirty="0">
            <a:latin typeface="+mn-ea"/>
            <a:ea typeface="+mn-ea"/>
          </a:endParaRPr>
        </a:p>
      </dsp:txBody>
      <dsp:txXfrm>
        <a:off x="2474464" y="946969"/>
        <a:ext cx="1021595" cy="510797"/>
      </dsp:txXfrm>
    </dsp:sp>
    <dsp:sp modelId="{B179EAC6-4E17-714D-A584-5C52FB6DB937}">
      <dsp:nvSpPr>
        <dsp:cNvPr id="0" name=""/>
        <dsp:cNvSpPr/>
      </dsp:nvSpPr>
      <dsp:spPr>
        <a:xfrm>
          <a:off x="3710594" y="946969"/>
          <a:ext cx="1021595" cy="510797"/>
        </a:xfrm>
        <a:prstGeom prst="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smtClean="0">
              <a:latin typeface="+mn-ea"/>
              <a:ea typeface="+mn-ea"/>
            </a:rPr>
            <a:t>東海</a:t>
          </a:r>
          <a:endParaRPr kumimoji="1" lang="ja-JP" altLang="en-US" sz="1600" kern="1200" dirty="0">
            <a:latin typeface="+mn-ea"/>
            <a:ea typeface="+mn-ea"/>
          </a:endParaRPr>
        </a:p>
      </dsp:txBody>
      <dsp:txXfrm>
        <a:off x="3710594" y="946969"/>
        <a:ext cx="1021595" cy="510797"/>
      </dsp:txXfrm>
    </dsp:sp>
    <dsp:sp modelId="{644E0482-28D9-6549-B92D-FAC671C9AEDB}">
      <dsp:nvSpPr>
        <dsp:cNvPr id="0" name=""/>
        <dsp:cNvSpPr/>
      </dsp:nvSpPr>
      <dsp:spPr>
        <a:xfrm>
          <a:off x="4946725" y="946969"/>
          <a:ext cx="1021595" cy="510797"/>
        </a:xfrm>
        <a:prstGeom prst="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smtClean="0">
              <a:latin typeface="+mn-ea"/>
              <a:ea typeface="+mn-ea"/>
            </a:rPr>
            <a:t>近畿</a:t>
          </a:r>
          <a:endParaRPr kumimoji="1" lang="ja-JP" altLang="en-US" sz="1600" kern="1200" dirty="0">
            <a:latin typeface="+mn-ea"/>
            <a:ea typeface="+mn-ea"/>
          </a:endParaRPr>
        </a:p>
      </dsp:txBody>
      <dsp:txXfrm>
        <a:off x="4946725" y="946969"/>
        <a:ext cx="1021595" cy="510797"/>
      </dsp:txXfrm>
    </dsp:sp>
    <dsp:sp modelId="{38FCD1C3-60F3-7641-8C02-CEA0B5281369}">
      <dsp:nvSpPr>
        <dsp:cNvPr id="0" name=""/>
        <dsp:cNvSpPr/>
      </dsp:nvSpPr>
      <dsp:spPr>
        <a:xfrm>
          <a:off x="6182855" y="946969"/>
          <a:ext cx="1021595" cy="510797"/>
        </a:xfrm>
        <a:prstGeom prst="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smtClean="0">
              <a:latin typeface="+mn-ea"/>
              <a:ea typeface="+mn-ea"/>
            </a:rPr>
            <a:t>中国・</a:t>
          </a:r>
          <a:br>
            <a:rPr kumimoji="1" lang="ja-JP" altLang="en-US" sz="1600" kern="1200" dirty="0" smtClean="0">
              <a:latin typeface="+mn-ea"/>
              <a:ea typeface="+mn-ea"/>
            </a:rPr>
          </a:br>
          <a:r>
            <a:rPr kumimoji="1" lang="ja-JP" altLang="en-US" sz="1600" kern="1200" dirty="0" smtClean="0">
              <a:latin typeface="+mn-ea"/>
              <a:ea typeface="+mn-ea"/>
            </a:rPr>
            <a:t>四国</a:t>
          </a:r>
          <a:endParaRPr kumimoji="1" lang="ja-JP" altLang="en-US" sz="1600" kern="1200" dirty="0">
            <a:latin typeface="+mn-ea"/>
            <a:ea typeface="+mn-ea"/>
          </a:endParaRPr>
        </a:p>
      </dsp:txBody>
      <dsp:txXfrm>
        <a:off x="6182855" y="946969"/>
        <a:ext cx="1021595" cy="510797"/>
      </dsp:txXfrm>
    </dsp:sp>
    <dsp:sp modelId="{62158E28-E921-F743-97B6-A19AC126C3D6}">
      <dsp:nvSpPr>
        <dsp:cNvPr id="0" name=""/>
        <dsp:cNvSpPr/>
      </dsp:nvSpPr>
      <dsp:spPr>
        <a:xfrm>
          <a:off x="7418986" y="946969"/>
          <a:ext cx="1021595" cy="510797"/>
        </a:xfrm>
        <a:prstGeom prst="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smtClean="0">
              <a:latin typeface="+mn-ea"/>
              <a:ea typeface="+mn-ea"/>
            </a:rPr>
            <a:t>九州・</a:t>
          </a:r>
          <a:br>
            <a:rPr kumimoji="1" lang="ja-JP" altLang="en-US" sz="1600" kern="1200" dirty="0" smtClean="0">
              <a:latin typeface="+mn-ea"/>
              <a:ea typeface="+mn-ea"/>
            </a:rPr>
          </a:br>
          <a:r>
            <a:rPr kumimoji="1" lang="ja-JP" altLang="en-US" sz="1600" kern="1200" dirty="0" smtClean="0">
              <a:latin typeface="+mn-ea"/>
              <a:ea typeface="+mn-ea"/>
            </a:rPr>
            <a:t>沖縄</a:t>
          </a:r>
          <a:endParaRPr kumimoji="1" lang="ja-JP" altLang="en-US" sz="1600" kern="1200" dirty="0">
            <a:latin typeface="+mn-ea"/>
            <a:ea typeface="+mn-ea"/>
          </a:endParaRPr>
        </a:p>
      </dsp:txBody>
      <dsp:txXfrm>
        <a:off x="7418986" y="946969"/>
        <a:ext cx="1021595" cy="5107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234018-6D17-E24D-83D0-C35A4AC49E5F}">
      <dsp:nvSpPr>
        <dsp:cNvPr id="0" name=""/>
        <dsp:cNvSpPr/>
      </dsp:nvSpPr>
      <dsp:spPr>
        <a:xfrm>
          <a:off x="0" y="158758"/>
          <a:ext cx="1077100" cy="1011675"/>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kumimoji="1" lang="ja-JP" altLang="en-US" sz="1800" b="0" i="0" u="none" strike="noStrike" kern="1200" cap="none" normalizeH="0" baseline="0" dirty="0" smtClean="0">
              <a:ln>
                <a:noFill/>
              </a:ln>
              <a:solidFill>
                <a:schemeClr val="tx1"/>
              </a:solidFill>
              <a:effectLst/>
              <a:latin typeface="+mn-ea"/>
              <a:ea typeface="+mn-ea"/>
            </a:rPr>
            <a:t>下糸を</a:t>
          </a:r>
          <a:br>
            <a:rPr kumimoji="1" lang="ja-JP" altLang="en-US" sz="1800" b="0" i="0" u="none" strike="noStrike" kern="1200" cap="none" normalizeH="0" baseline="0" dirty="0" smtClean="0">
              <a:ln>
                <a:noFill/>
              </a:ln>
              <a:solidFill>
                <a:schemeClr val="tx1"/>
              </a:solidFill>
              <a:effectLst/>
              <a:latin typeface="+mn-ea"/>
              <a:ea typeface="+mn-ea"/>
            </a:rPr>
          </a:br>
          <a:r>
            <a:rPr kumimoji="1" lang="ja-JP" altLang="en-US" sz="1800" b="0" i="0" u="none" strike="noStrike" kern="1200" cap="none" normalizeH="0" baseline="0" dirty="0" smtClean="0">
              <a:ln>
                <a:noFill/>
              </a:ln>
              <a:solidFill>
                <a:schemeClr val="tx1"/>
              </a:solidFill>
              <a:effectLst/>
              <a:latin typeface="+mn-ea"/>
              <a:ea typeface="+mn-ea"/>
            </a:rPr>
            <a:t>巻く</a:t>
          </a:r>
          <a:endParaRPr kumimoji="1" lang="ja-JP" altLang="en-US" sz="1800" kern="1200" dirty="0">
            <a:latin typeface="+mn-ea"/>
            <a:ea typeface="+mn-ea"/>
          </a:endParaRPr>
        </a:p>
      </dsp:txBody>
      <dsp:txXfrm>
        <a:off x="29631" y="188389"/>
        <a:ext cx="1017838" cy="952413"/>
      </dsp:txXfrm>
    </dsp:sp>
    <dsp:sp modelId="{0C3581C2-249A-874E-8375-04B365FF6206}">
      <dsp:nvSpPr>
        <dsp:cNvPr id="0" name=""/>
        <dsp:cNvSpPr/>
      </dsp:nvSpPr>
      <dsp:spPr>
        <a:xfrm>
          <a:off x="1184810" y="531035"/>
          <a:ext cx="228345" cy="267121"/>
        </a:xfrm>
        <a:prstGeom prst="rightArrow">
          <a:avLst>
            <a:gd name="adj1" fmla="val 60000"/>
            <a:gd name="adj2" fmla="val 50000"/>
          </a:avLst>
        </a:prstGeom>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latin typeface="+mn-ea"/>
            <a:ea typeface="+mn-ea"/>
          </a:endParaRPr>
        </a:p>
      </dsp:txBody>
      <dsp:txXfrm>
        <a:off x="1184810" y="584459"/>
        <a:ext cx="159842" cy="160273"/>
      </dsp:txXfrm>
    </dsp:sp>
    <dsp:sp modelId="{90F03713-A102-524B-9197-97862BAE3A0F}">
      <dsp:nvSpPr>
        <dsp:cNvPr id="0" name=""/>
        <dsp:cNvSpPr/>
      </dsp:nvSpPr>
      <dsp:spPr>
        <a:xfrm>
          <a:off x="1507941" y="158758"/>
          <a:ext cx="1077100" cy="1011675"/>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kumimoji="1" lang="ja-JP" altLang="en-US" sz="1800" b="0" i="0" u="none" strike="noStrike" kern="1200" cap="none" normalizeH="0" baseline="0" dirty="0" smtClean="0">
              <a:ln>
                <a:noFill/>
              </a:ln>
              <a:solidFill>
                <a:schemeClr val="tx1"/>
              </a:solidFill>
              <a:effectLst/>
              <a:latin typeface="+mn-ea"/>
              <a:ea typeface="+mn-ea"/>
            </a:rPr>
            <a:t>下糸をセット</a:t>
          </a:r>
          <a:br>
            <a:rPr kumimoji="1" lang="ja-JP" altLang="en-US" sz="1800" b="0" i="0" u="none" strike="noStrike" kern="1200" cap="none" normalizeH="0" baseline="0" dirty="0" smtClean="0">
              <a:ln>
                <a:noFill/>
              </a:ln>
              <a:solidFill>
                <a:schemeClr val="tx1"/>
              </a:solidFill>
              <a:effectLst/>
              <a:latin typeface="+mn-ea"/>
              <a:ea typeface="+mn-ea"/>
            </a:rPr>
          </a:br>
          <a:r>
            <a:rPr kumimoji="1" lang="ja-JP" altLang="en-US" sz="1800" b="0" i="0" u="none" strike="noStrike" kern="1200" cap="none" normalizeH="0" baseline="0" dirty="0" smtClean="0">
              <a:ln>
                <a:noFill/>
              </a:ln>
              <a:solidFill>
                <a:schemeClr val="tx1"/>
              </a:solidFill>
              <a:effectLst/>
              <a:latin typeface="+mn-ea"/>
              <a:ea typeface="+mn-ea"/>
            </a:rPr>
            <a:t>する</a:t>
          </a:r>
          <a:endParaRPr kumimoji="1" lang="ja-JP" altLang="en-US" sz="1800" kern="1200" dirty="0">
            <a:latin typeface="+mn-ea"/>
            <a:ea typeface="+mn-ea"/>
          </a:endParaRPr>
        </a:p>
      </dsp:txBody>
      <dsp:txXfrm>
        <a:off x="1537572" y="188389"/>
        <a:ext cx="1017838" cy="952413"/>
      </dsp:txXfrm>
    </dsp:sp>
    <dsp:sp modelId="{A33E924D-AE70-294F-BB5B-0B636B594CB1}">
      <dsp:nvSpPr>
        <dsp:cNvPr id="0" name=""/>
        <dsp:cNvSpPr/>
      </dsp:nvSpPr>
      <dsp:spPr>
        <a:xfrm>
          <a:off x="2692752" y="531035"/>
          <a:ext cx="228345" cy="267121"/>
        </a:xfrm>
        <a:prstGeom prst="rightArrow">
          <a:avLst>
            <a:gd name="adj1" fmla="val 60000"/>
            <a:gd name="adj2" fmla="val 50000"/>
          </a:avLst>
        </a:prstGeom>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latin typeface="+mn-ea"/>
            <a:ea typeface="+mn-ea"/>
          </a:endParaRPr>
        </a:p>
      </dsp:txBody>
      <dsp:txXfrm>
        <a:off x="2692752" y="584459"/>
        <a:ext cx="159842" cy="160273"/>
      </dsp:txXfrm>
    </dsp:sp>
    <dsp:sp modelId="{A84809ED-2BD6-B949-A71C-FF9A66AFCD9E}">
      <dsp:nvSpPr>
        <dsp:cNvPr id="0" name=""/>
        <dsp:cNvSpPr/>
      </dsp:nvSpPr>
      <dsp:spPr>
        <a:xfrm>
          <a:off x="3015882" y="158758"/>
          <a:ext cx="1077100" cy="1011675"/>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kumimoji="1" lang="ja-JP" altLang="en-US" sz="1800" b="0" i="0" u="none" strike="noStrike" kern="1200" cap="none" normalizeH="0" baseline="0" dirty="0" smtClean="0">
              <a:ln>
                <a:noFill/>
              </a:ln>
              <a:solidFill>
                <a:schemeClr val="tx1"/>
              </a:solidFill>
              <a:effectLst/>
              <a:latin typeface="+mn-ea"/>
              <a:ea typeface="+mn-ea"/>
            </a:rPr>
            <a:t>上糸を</a:t>
          </a:r>
          <a:br>
            <a:rPr kumimoji="1" lang="ja-JP" altLang="en-US" sz="1800" b="0" i="0" u="none" strike="noStrike" kern="1200" cap="none" normalizeH="0" baseline="0" dirty="0" smtClean="0">
              <a:ln>
                <a:noFill/>
              </a:ln>
              <a:solidFill>
                <a:schemeClr val="tx1"/>
              </a:solidFill>
              <a:effectLst/>
              <a:latin typeface="+mn-ea"/>
              <a:ea typeface="+mn-ea"/>
            </a:rPr>
          </a:br>
          <a:r>
            <a:rPr kumimoji="1" lang="ja-JP" altLang="en-US" sz="1800" b="0" i="0" u="none" strike="noStrike" kern="1200" cap="none" normalizeH="0" baseline="0" dirty="0" smtClean="0">
              <a:ln>
                <a:noFill/>
              </a:ln>
              <a:solidFill>
                <a:schemeClr val="tx1"/>
              </a:solidFill>
              <a:effectLst/>
              <a:latin typeface="+mn-ea"/>
              <a:ea typeface="+mn-ea"/>
            </a:rPr>
            <a:t>かける</a:t>
          </a:r>
          <a:endParaRPr kumimoji="1" lang="ja-JP" altLang="en-US" sz="1800" kern="1200" dirty="0">
            <a:latin typeface="+mn-ea"/>
            <a:ea typeface="+mn-ea"/>
          </a:endParaRPr>
        </a:p>
      </dsp:txBody>
      <dsp:txXfrm>
        <a:off x="3045513" y="188389"/>
        <a:ext cx="1017838" cy="952413"/>
      </dsp:txXfrm>
    </dsp:sp>
    <dsp:sp modelId="{B7D5D0C8-319F-6C42-816A-729D1FAD31F3}">
      <dsp:nvSpPr>
        <dsp:cNvPr id="0" name=""/>
        <dsp:cNvSpPr/>
      </dsp:nvSpPr>
      <dsp:spPr>
        <a:xfrm>
          <a:off x="4200693" y="531035"/>
          <a:ext cx="228345" cy="267121"/>
        </a:xfrm>
        <a:prstGeom prst="rightArrow">
          <a:avLst>
            <a:gd name="adj1" fmla="val 60000"/>
            <a:gd name="adj2" fmla="val 50000"/>
          </a:avLst>
        </a:prstGeom>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latin typeface="+mn-ea"/>
            <a:ea typeface="+mn-ea"/>
          </a:endParaRPr>
        </a:p>
      </dsp:txBody>
      <dsp:txXfrm>
        <a:off x="4200693" y="584459"/>
        <a:ext cx="159842" cy="160273"/>
      </dsp:txXfrm>
    </dsp:sp>
    <dsp:sp modelId="{9460974F-665D-A44D-9F5F-62E107B0917C}">
      <dsp:nvSpPr>
        <dsp:cNvPr id="0" name=""/>
        <dsp:cNvSpPr/>
      </dsp:nvSpPr>
      <dsp:spPr>
        <a:xfrm>
          <a:off x="4523823" y="158758"/>
          <a:ext cx="1077100" cy="1011675"/>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kumimoji="1" lang="ja-JP" altLang="en-US" sz="1800" b="0" i="0" u="none" strike="noStrike" kern="1200" cap="none" normalizeH="0" baseline="0" dirty="0" smtClean="0">
              <a:ln>
                <a:noFill/>
              </a:ln>
              <a:solidFill>
                <a:schemeClr val="tx1"/>
              </a:solidFill>
              <a:effectLst/>
              <a:latin typeface="+mn-ea"/>
              <a:ea typeface="+mn-ea"/>
            </a:rPr>
            <a:t>下糸を</a:t>
          </a:r>
          <a:br>
            <a:rPr kumimoji="1" lang="ja-JP" altLang="en-US" sz="1800" b="0" i="0" u="none" strike="noStrike" kern="1200" cap="none" normalizeH="0" baseline="0" dirty="0" smtClean="0">
              <a:ln>
                <a:noFill/>
              </a:ln>
              <a:solidFill>
                <a:schemeClr val="tx1"/>
              </a:solidFill>
              <a:effectLst/>
              <a:latin typeface="+mn-ea"/>
              <a:ea typeface="+mn-ea"/>
            </a:rPr>
          </a:br>
          <a:r>
            <a:rPr kumimoji="1" lang="ja-JP" altLang="en-US" sz="1800" b="0" i="0" u="none" strike="noStrike" kern="1200" cap="none" normalizeH="0" baseline="0" dirty="0" smtClean="0">
              <a:ln>
                <a:noFill/>
              </a:ln>
              <a:solidFill>
                <a:schemeClr val="tx1"/>
              </a:solidFill>
              <a:effectLst/>
              <a:latin typeface="+mn-ea"/>
              <a:ea typeface="+mn-ea"/>
            </a:rPr>
            <a:t>出す</a:t>
          </a:r>
          <a:endParaRPr kumimoji="1" lang="ja-JP" altLang="en-US" sz="1800" kern="1200" dirty="0">
            <a:latin typeface="+mn-ea"/>
            <a:ea typeface="+mn-ea"/>
          </a:endParaRPr>
        </a:p>
      </dsp:txBody>
      <dsp:txXfrm>
        <a:off x="4553454" y="188389"/>
        <a:ext cx="1017838" cy="952413"/>
      </dsp:txXfrm>
    </dsp:sp>
    <dsp:sp modelId="{48C14846-C1A5-BE48-A9A9-CEB62E2103C4}">
      <dsp:nvSpPr>
        <dsp:cNvPr id="0" name=""/>
        <dsp:cNvSpPr/>
      </dsp:nvSpPr>
      <dsp:spPr>
        <a:xfrm>
          <a:off x="5708634" y="531035"/>
          <a:ext cx="228345" cy="267121"/>
        </a:xfrm>
        <a:prstGeom prst="rightArrow">
          <a:avLst>
            <a:gd name="adj1" fmla="val 60000"/>
            <a:gd name="adj2" fmla="val 50000"/>
          </a:avLst>
        </a:prstGeom>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latin typeface="+mn-ea"/>
            <a:ea typeface="+mn-ea"/>
          </a:endParaRPr>
        </a:p>
      </dsp:txBody>
      <dsp:txXfrm>
        <a:off x="5708634" y="584459"/>
        <a:ext cx="159842" cy="160273"/>
      </dsp:txXfrm>
    </dsp:sp>
    <dsp:sp modelId="{85CD345C-3C7E-F74F-8C10-2A6910BD6647}">
      <dsp:nvSpPr>
        <dsp:cNvPr id="0" name=""/>
        <dsp:cNvSpPr/>
      </dsp:nvSpPr>
      <dsp:spPr>
        <a:xfrm>
          <a:off x="6031764" y="158758"/>
          <a:ext cx="1077100" cy="1011675"/>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kumimoji="1" lang="ja-JP" altLang="en-US" sz="1800" b="0" i="0" u="none" strike="noStrike" kern="1200" cap="none" normalizeH="0" baseline="0" dirty="0" smtClean="0">
              <a:ln>
                <a:noFill/>
              </a:ln>
              <a:solidFill>
                <a:schemeClr val="tx1"/>
              </a:solidFill>
              <a:effectLst/>
              <a:latin typeface="+mn-ea"/>
              <a:ea typeface="+mn-ea"/>
            </a:rPr>
            <a:t>直線に</a:t>
          </a:r>
          <a:br>
            <a:rPr kumimoji="1" lang="ja-JP" altLang="en-US" sz="1800" b="0" i="0" u="none" strike="noStrike" kern="1200" cap="none" normalizeH="0" baseline="0" dirty="0" smtClean="0">
              <a:ln>
                <a:noFill/>
              </a:ln>
              <a:solidFill>
                <a:schemeClr val="tx1"/>
              </a:solidFill>
              <a:effectLst/>
              <a:latin typeface="+mn-ea"/>
              <a:ea typeface="+mn-ea"/>
            </a:rPr>
          </a:br>
          <a:r>
            <a:rPr kumimoji="1" lang="ja-JP" altLang="en-US" sz="1800" b="0" i="0" u="none" strike="noStrike" kern="1200" cap="none" normalizeH="0" baseline="0" dirty="0" smtClean="0">
              <a:ln>
                <a:noFill/>
              </a:ln>
              <a:solidFill>
                <a:schemeClr val="tx1"/>
              </a:solidFill>
              <a:effectLst/>
              <a:latin typeface="+mn-ea"/>
              <a:ea typeface="+mn-ea"/>
            </a:rPr>
            <a:t>縫い合わせる</a:t>
          </a:r>
          <a:endParaRPr kumimoji="1" lang="ja-JP" altLang="en-US" sz="1800" kern="1200" dirty="0">
            <a:latin typeface="+mn-ea"/>
            <a:ea typeface="+mn-ea"/>
          </a:endParaRPr>
        </a:p>
      </dsp:txBody>
      <dsp:txXfrm>
        <a:off x="6061395" y="188389"/>
        <a:ext cx="1017838" cy="952413"/>
      </dsp:txXfrm>
    </dsp:sp>
    <dsp:sp modelId="{47173692-C100-D347-BBC4-D43A11B4557D}">
      <dsp:nvSpPr>
        <dsp:cNvPr id="0" name=""/>
        <dsp:cNvSpPr/>
      </dsp:nvSpPr>
      <dsp:spPr>
        <a:xfrm>
          <a:off x="7216575" y="531035"/>
          <a:ext cx="228345" cy="267121"/>
        </a:xfrm>
        <a:prstGeom prst="rightArrow">
          <a:avLst>
            <a:gd name="adj1" fmla="val 60000"/>
            <a:gd name="adj2" fmla="val 50000"/>
          </a:avLst>
        </a:prstGeom>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latin typeface="+mn-ea"/>
            <a:ea typeface="+mn-ea"/>
          </a:endParaRPr>
        </a:p>
      </dsp:txBody>
      <dsp:txXfrm>
        <a:off x="7216575" y="584459"/>
        <a:ext cx="159842" cy="160273"/>
      </dsp:txXfrm>
    </dsp:sp>
    <dsp:sp modelId="{36FB1BAE-1A22-9F4B-AFFB-B6C03C97872D}">
      <dsp:nvSpPr>
        <dsp:cNvPr id="0" name=""/>
        <dsp:cNvSpPr/>
      </dsp:nvSpPr>
      <dsp:spPr>
        <a:xfrm>
          <a:off x="7539706" y="158758"/>
          <a:ext cx="1077100" cy="1011675"/>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kumimoji="1" lang="ja-JP" altLang="en-US" sz="1800" b="0" i="0" u="none" strike="noStrike" kern="1200" cap="none" normalizeH="0" baseline="0" dirty="0" smtClean="0">
              <a:ln>
                <a:noFill/>
              </a:ln>
              <a:solidFill>
                <a:schemeClr val="tx1"/>
              </a:solidFill>
              <a:effectLst/>
              <a:latin typeface="+mn-ea"/>
              <a:ea typeface="+mn-ea"/>
            </a:rPr>
            <a:t>結果を</a:t>
          </a:r>
          <a:br>
            <a:rPr kumimoji="1" lang="ja-JP" altLang="en-US" sz="1800" b="0" i="0" u="none" strike="noStrike" kern="1200" cap="none" normalizeH="0" baseline="0" dirty="0" smtClean="0">
              <a:ln>
                <a:noFill/>
              </a:ln>
              <a:solidFill>
                <a:schemeClr val="tx1"/>
              </a:solidFill>
              <a:effectLst/>
              <a:latin typeface="+mn-ea"/>
              <a:ea typeface="+mn-ea"/>
            </a:rPr>
          </a:br>
          <a:r>
            <a:rPr kumimoji="1" lang="ja-JP" altLang="en-US" sz="1800" b="0" i="0" u="none" strike="noStrike" kern="1200" cap="none" normalizeH="0" baseline="0" dirty="0" smtClean="0">
              <a:ln>
                <a:noFill/>
              </a:ln>
              <a:solidFill>
                <a:schemeClr val="tx1"/>
              </a:solidFill>
              <a:effectLst/>
              <a:latin typeface="+mn-ea"/>
              <a:ea typeface="+mn-ea"/>
            </a:rPr>
            <a:t>確認する</a:t>
          </a:r>
          <a:endParaRPr kumimoji="1" lang="ja-JP" altLang="en-US" sz="1800" kern="1200" dirty="0">
            <a:latin typeface="+mn-ea"/>
            <a:ea typeface="+mn-ea"/>
          </a:endParaRPr>
        </a:p>
      </dsp:txBody>
      <dsp:txXfrm>
        <a:off x="7569337" y="188389"/>
        <a:ext cx="1017838" cy="95241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A70A08-A10F-7141-9AC3-9FEAC742D838}" type="datetimeFigureOut">
              <a:rPr kumimoji="1" lang="ja-JP" altLang="en-US" smtClean="0"/>
              <a:t>2015/10/18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E484B8-41E2-D64B-BE56-82CBF287F5AF}" type="slidenum">
              <a:rPr kumimoji="1" lang="ja-JP" altLang="en-US" smtClean="0"/>
              <a:t>‹#›</a:t>
            </a:fld>
            <a:endParaRPr kumimoji="1" lang="ja-JP" altLang="en-US"/>
          </a:p>
        </p:txBody>
      </p:sp>
    </p:spTree>
    <p:extLst>
      <p:ext uri="{BB962C8B-B14F-4D97-AF65-F5344CB8AC3E}">
        <p14:creationId xmlns:p14="http://schemas.microsoft.com/office/powerpoint/2010/main" val="18622921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484B8-41E2-D64B-BE56-82CBF287F5AF}" type="slidenum">
              <a:rPr kumimoji="1" lang="ja-JP" altLang="en-US" smtClean="0"/>
              <a:t>3</a:t>
            </a:fld>
            <a:endParaRPr kumimoji="1" lang="ja-JP" altLang="en-US"/>
          </a:p>
        </p:txBody>
      </p:sp>
    </p:spTree>
    <p:extLst>
      <p:ext uri="{BB962C8B-B14F-4D97-AF65-F5344CB8AC3E}">
        <p14:creationId xmlns:p14="http://schemas.microsoft.com/office/powerpoint/2010/main" val="134591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B31091D7-1D84-5544-B473-5078EFD8788E}" type="datetimeFigureOut">
              <a:rPr lang="ja-JP" altLang="en-US" smtClean="0"/>
              <a:pPr/>
              <a:t>2015/10/18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463F8CF-2072-0343-BD14-43E243AF6831}"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B31091D7-1D84-5544-B473-5078EFD8788E}" type="datetimeFigureOut">
              <a:rPr lang="ja-JP" altLang="en-US" smtClean="0"/>
              <a:pPr/>
              <a:t>2015/10/18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463F8CF-2072-0343-BD14-43E243AF6831}"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B31091D7-1D84-5544-B473-5078EFD8788E}" type="datetimeFigureOut">
              <a:rPr lang="ja-JP" altLang="en-US" smtClean="0"/>
              <a:pPr/>
              <a:t>2015/10/18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463F8CF-2072-0343-BD14-43E243AF6831}"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B31091D7-1D84-5544-B473-5078EFD8788E}" type="datetimeFigureOut">
              <a:rPr lang="ja-JP" altLang="en-US" smtClean="0"/>
              <a:pPr/>
              <a:t>2015/10/18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463F8CF-2072-0343-BD14-43E243AF6831}"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B31091D7-1D84-5544-B473-5078EFD8788E}" type="datetimeFigureOut">
              <a:rPr lang="ja-JP" altLang="en-US" smtClean="0"/>
              <a:pPr/>
              <a:t>2015/10/18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463F8CF-2072-0343-BD14-43E243AF6831}"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B31091D7-1D84-5544-B473-5078EFD8788E}" type="datetimeFigureOut">
              <a:rPr lang="ja-JP" altLang="en-US" smtClean="0"/>
              <a:pPr/>
              <a:t>2015/10/18</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463F8CF-2072-0343-BD14-43E243AF6831}"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B31091D7-1D84-5544-B473-5078EFD8788E}" type="datetimeFigureOut">
              <a:rPr lang="ja-JP" altLang="en-US" smtClean="0"/>
              <a:pPr/>
              <a:t>2015/10/18</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463F8CF-2072-0343-BD14-43E243AF6831}"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B31091D7-1D84-5544-B473-5078EFD8788E}" type="datetimeFigureOut">
              <a:rPr lang="ja-JP" altLang="en-US" smtClean="0"/>
              <a:pPr/>
              <a:t>2015/10/18</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463F8CF-2072-0343-BD14-43E243AF6831}"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31091D7-1D84-5544-B473-5078EFD8788E}" type="datetimeFigureOut">
              <a:rPr lang="ja-JP" altLang="en-US" smtClean="0"/>
              <a:pPr/>
              <a:t>2015/10/18</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463F8CF-2072-0343-BD14-43E243AF6831}"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B31091D7-1D84-5544-B473-5078EFD8788E}" type="datetimeFigureOut">
              <a:rPr lang="ja-JP" altLang="en-US" smtClean="0"/>
              <a:pPr/>
              <a:t>2015/10/18</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463F8CF-2072-0343-BD14-43E243AF6831}"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B31091D7-1D84-5544-B473-5078EFD8788E}" type="datetimeFigureOut">
              <a:rPr lang="ja-JP" altLang="en-US" smtClean="0"/>
              <a:pPr/>
              <a:t>2015/10/18</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463F8CF-2072-0343-BD14-43E243AF6831}"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091D7-1D84-5544-B473-5078EFD8788E}" type="datetimeFigureOut">
              <a:rPr lang="ja-JP" altLang="en-US" smtClean="0"/>
              <a:pPr/>
              <a:t>2015/10/18</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3F8CF-2072-0343-BD14-43E243AF6831}"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6.xml"/><Relationship Id="rId2" Type="http://schemas.openxmlformats.org/officeDocument/2006/relationships/diagramData" Target="../diagrams/data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6.xml"/><Relationship Id="rId2"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6.xml"/><Relationship Id="rId2"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9238"/>
            <a:ext cx="8229600" cy="741362"/>
          </a:xfrm>
        </p:spPr>
        <p:txBody>
          <a:bodyPr>
            <a:normAutofit fontScale="90000"/>
          </a:bodyPr>
          <a:lstStyle/>
          <a:p>
            <a:r>
              <a:rPr kumimoji="1" lang="ja-JP" altLang="en-US" sz="3200" dirty="0" smtClean="0"/>
              <a:t>図</a:t>
            </a:r>
            <a:r>
              <a:rPr kumimoji="1" lang="en-US" altLang="ja-JP" sz="3200" dirty="0" smtClean="0"/>
              <a:t>5-1 </a:t>
            </a:r>
            <a:r>
              <a:rPr kumimoji="1" lang="ja-JP" altLang="en-US" sz="3200" dirty="0" smtClean="0"/>
              <a:t>クラスター</a:t>
            </a:r>
            <a:r>
              <a:rPr kumimoji="1" lang="ja-JP" altLang="en-US" sz="3200" dirty="0" smtClean="0"/>
              <a:t>分析の</a:t>
            </a:r>
            <a:r>
              <a:rPr kumimoji="1" lang="ja-JP" altLang="en-US" sz="3200" dirty="0" smtClean="0"/>
              <a:t>例</a:t>
            </a:r>
            <a:r>
              <a:rPr kumimoji="1" lang="en-US" altLang="ja-JP" sz="3200" dirty="0" smtClean="0"/>
              <a:t/>
            </a:r>
            <a:br>
              <a:rPr kumimoji="1" lang="en-US" altLang="ja-JP" sz="3200" dirty="0" smtClean="0"/>
            </a:br>
            <a:r>
              <a:rPr lang="ja-JP" altLang="en-US" sz="3200" dirty="0" smtClean="0"/>
              <a:t>「</a:t>
            </a:r>
            <a:r>
              <a:rPr lang="ja-JP" altLang="en-US" sz="3200" dirty="0" smtClean="0"/>
              <a:t>明治の国づくりを進めた人々</a:t>
            </a:r>
            <a:r>
              <a:rPr kumimoji="1" lang="ja-JP" altLang="en-US" sz="3200" dirty="0" smtClean="0"/>
              <a:t>」</a:t>
            </a:r>
            <a:endParaRPr kumimoji="1" lang="ja-JP" altLang="en-US" sz="3200" dirty="0"/>
          </a:p>
        </p:txBody>
      </p:sp>
      <p:sp>
        <p:nvSpPr>
          <p:cNvPr id="6" name="Text Box 4"/>
          <p:cNvSpPr txBox="1">
            <a:spLocks noChangeArrowheads="1"/>
          </p:cNvSpPr>
          <p:nvPr/>
        </p:nvSpPr>
        <p:spPr bwMode="auto">
          <a:xfrm>
            <a:off x="152836" y="3597037"/>
            <a:ext cx="990600" cy="20955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j-ea"/>
                <a:ea typeface="+mj-ea"/>
              </a:rPr>
              <a:t>薩摩出身</a:t>
            </a:r>
            <a:endParaRPr kumimoji="1" lang="en-US" altLang="ja-JP" sz="1600" b="0" i="0" u="none" strike="noStrike" cap="none" normalizeH="0" baseline="0" dirty="0" smtClean="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ja-JP" altLang="en-US" sz="1600" dirty="0" smtClean="0">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1600" dirty="0" smtClean="0">
                <a:latin typeface="+mj-ea"/>
                <a:ea typeface="+mj-ea"/>
              </a:rPr>
              <a:t>廃藩置県</a:t>
            </a:r>
            <a:endParaRPr lang="en-US" altLang="ja-JP" sz="1600" dirty="0" smtClean="0">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1600" dirty="0" smtClean="0">
                <a:latin typeface="+mj-ea"/>
                <a:ea typeface="+mj-ea"/>
              </a:rPr>
              <a:t>地租改正</a:t>
            </a:r>
            <a:endParaRPr lang="en-US" altLang="ja-JP" sz="1600" dirty="0" smtClean="0">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altLang="ja-JP" sz="1600" dirty="0" smtClean="0">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a:ln>
                <a:noFill/>
              </a:ln>
              <a:solidFill>
                <a:schemeClr val="tx1"/>
              </a:solidFill>
              <a:effectLst/>
              <a:latin typeface="+mj-ea"/>
              <a:ea typeface="+mj-ea"/>
            </a:endParaRPr>
          </a:p>
        </p:txBody>
      </p:sp>
      <p:sp>
        <p:nvSpPr>
          <p:cNvPr id="7" name="Text Box 5"/>
          <p:cNvSpPr txBox="1">
            <a:spLocks noChangeArrowheads="1"/>
          </p:cNvSpPr>
          <p:nvPr/>
        </p:nvSpPr>
        <p:spPr bwMode="auto">
          <a:xfrm>
            <a:off x="1368123" y="3626345"/>
            <a:ext cx="1025338" cy="20955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j-ea"/>
                <a:ea typeface="+mj-ea"/>
              </a:rPr>
              <a:t>薩摩出身</a:t>
            </a:r>
            <a:endParaRPr kumimoji="1" lang="en-US" altLang="ja-JP" sz="1600" b="0" i="0" u="none" strike="noStrike" cap="none" normalizeH="0" baseline="0" dirty="0" smtClean="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ja-JP" altLang="en-US" sz="1600" dirty="0" smtClean="0">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1600" dirty="0" smtClean="0">
                <a:latin typeface="+mj-ea"/>
                <a:ea typeface="+mj-ea"/>
              </a:rPr>
              <a:t>薩長同盟</a:t>
            </a:r>
            <a:endParaRPr lang="en-US" altLang="ja-JP" sz="1600" dirty="0" smtClean="0">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j-ea"/>
                <a:ea typeface="+mj-ea"/>
              </a:rPr>
              <a:t>西南戦争</a:t>
            </a:r>
            <a:endParaRPr kumimoji="1" lang="en-US" altLang="ja-JP" sz="1600" b="0" i="0" u="none" strike="noStrike" cap="none" normalizeH="0" baseline="0" dirty="0" smtClean="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a:ln>
                <a:noFill/>
              </a:ln>
              <a:solidFill>
                <a:schemeClr val="tx1"/>
              </a:solidFill>
              <a:effectLst/>
              <a:latin typeface="+mj-ea"/>
              <a:ea typeface="+mj-ea"/>
            </a:endParaRPr>
          </a:p>
        </p:txBody>
      </p:sp>
      <p:sp>
        <p:nvSpPr>
          <p:cNvPr id="9" name="Text Box 7"/>
          <p:cNvSpPr txBox="1">
            <a:spLocks noChangeArrowheads="1"/>
          </p:cNvSpPr>
          <p:nvPr/>
        </p:nvSpPr>
        <p:spPr bwMode="auto">
          <a:xfrm>
            <a:off x="2606604" y="3610717"/>
            <a:ext cx="1041303" cy="20955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j-ea"/>
                <a:ea typeface="+mj-ea"/>
              </a:rPr>
              <a:t>長州出身</a:t>
            </a:r>
            <a:endParaRPr kumimoji="1" lang="en-US" altLang="ja-JP" sz="1600" b="0" i="0" u="none" strike="noStrike" cap="none" normalizeH="0" baseline="0" dirty="0" smtClean="0">
              <a:ln>
                <a:noFill/>
              </a:ln>
              <a:solidFill>
                <a:schemeClr val="tx1"/>
              </a:solidFill>
              <a:effectLst/>
              <a:latin typeface="+mj-ea"/>
              <a:ea typeface="+mj-ea"/>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lang="ja-JP" altLang="en-US" sz="1600" dirty="0" smtClean="0">
              <a:latin typeface="+mj-ea"/>
              <a:ea typeface="+mj-ea"/>
            </a:endParaRPr>
          </a:p>
          <a:p>
            <a:pPr marL="0" marR="0" lvl="0" indent="-457200" algn="just" defTabSz="914400" rtl="0" eaLnBrk="1" fontAlgn="base" latinLnBrk="0" hangingPunct="1">
              <a:lnSpc>
                <a:spcPct val="100000"/>
              </a:lnSpc>
              <a:spcBef>
                <a:spcPct val="0"/>
              </a:spcBef>
              <a:spcAft>
                <a:spcPct val="0"/>
              </a:spcAft>
              <a:buClrTx/>
              <a:buSzTx/>
              <a:buFontTx/>
              <a:buNone/>
              <a:tabLst/>
            </a:pPr>
            <a:r>
              <a:rPr lang="ja-JP" altLang="en-US" sz="1600" dirty="0" smtClean="0">
                <a:latin typeface="+mj-ea"/>
                <a:ea typeface="+mj-ea"/>
              </a:rPr>
              <a:t>五箇条の御誓文</a:t>
            </a:r>
            <a:endParaRPr kumimoji="1" lang="en-US" altLang="ja-JP" sz="1600" b="0" i="0" u="none" strike="noStrike" cap="none" normalizeH="0" baseline="0" dirty="0">
              <a:ln>
                <a:noFill/>
              </a:ln>
              <a:solidFill>
                <a:schemeClr val="tx1"/>
              </a:solidFill>
              <a:effectLst/>
              <a:latin typeface="+mj-ea"/>
              <a:ea typeface="+mj-ea"/>
            </a:endParaRPr>
          </a:p>
        </p:txBody>
      </p:sp>
      <p:sp>
        <p:nvSpPr>
          <p:cNvPr id="11" name="Text Box 9"/>
          <p:cNvSpPr txBox="1">
            <a:spLocks noChangeArrowheads="1"/>
          </p:cNvSpPr>
          <p:nvPr/>
        </p:nvSpPr>
        <p:spPr bwMode="auto">
          <a:xfrm>
            <a:off x="3856707" y="3610717"/>
            <a:ext cx="989733" cy="20955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defTabSz="914400" rtl="0" eaLnBrk="1" fontAlgn="base" latinLnBrk="0" hangingPunct="1">
              <a:lnSpc>
                <a:spcPct val="100000"/>
              </a:lnSpc>
              <a:spcBef>
                <a:spcPct val="0"/>
              </a:spcBef>
              <a:spcAft>
                <a:spcPct val="0"/>
              </a:spcAft>
              <a:buClrTx/>
              <a:buSzTx/>
              <a:buFontTx/>
              <a:buNone/>
              <a:tabLst/>
            </a:pPr>
            <a:r>
              <a:rPr lang="ja-JP" altLang="en-US" sz="1600" dirty="0" smtClean="0">
                <a:latin typeface="+mj-ea"/>
                <a:ea typeface="+mj-ea"/>
              </a:rPr>
              <a:t>江戸出身</a:t>
            </a:r>
            <a:endParaRPr lang="en-US" altLang="ja-JP" sz="1600" dirty="0" smtClean="0">
              <a:latin typeface="+mj-ea"/>
              <a:ea typeface="+mj-ea"/>
            </a:endParaRPr>
          </a:p>
          <a:p>
            <a:pPr marL="0" marR="0" lvl="0" indent="0" defTabSz="914400" rtl="0" eaLnBrk="1" fontAlgn="base" latinLnBrk="0" hangingPunct="1">
              <a:lnSpc>
                <a:spcPct val="100000"/>
              </a:lnSpc>
              <a:spcBef>
                <a:spcPct val="0"/>
              </a:spcBef>
              <a:spcAft>
                <a:spcPct val="0"/>
              </a:spcAft>
              <a:buClrTx/>
              <a:buSzTx/>
              <a:buFontTx/>
              <a:buNone/>
              <a:tabLst/>
            </a:pPr>
            <a:endParaRPr lang="ja-JP" altLang="en-US" sz="1600" dirty="0" smtClean="0">
              <a:latin typeface="+mj-ea"/>
              <a:ea typeface="+mj-ea"/>
            </a:endParaRPr>
          </a:p>
          <a:p>
            <a:pPr marL="0" marR="0" lvl="0" indent="0" defTabSz="914400" rtl="0" eaLnBrk="1" fontAlgn="base" latinLnBrk="0" hangingPunct="1">
              <a:lnSpc>
                <a:spcPct val="100000"/>
              </a:lnSpc>
              <a:spcBef>
                <a:spcPct val="0"/>
              </a:spcBef>
              <a:spcAft>
                <a:spcPct val="0"/>
              </a:spcAft>
              <a:buClrTx/>
              <a:buSzTx/>
              <a:buFontTx/>
              <a:buNone/>
              <a:tabLst/>
            </a:pPr>
            <a:r>
              <a:rPr lang="ja-JP" altLang="en-US" sz="1600" dirty="0" smtClean="0">
                <a:latin typeface="+mj-ea"/>
                <a:ea typeface="+mj-ea"/>
              </a:rPr>
              <a:t>海軍操練所</a:t>
            </a:r>
            <a:endParaRPr lang="en-US" altLang="ja-JP" sz="1600" dirty="0" smtClean="0">
              <a:latin typeface="+mj-ea"/>
              <a:ea typeface="+mj-ea"/>
            </a:endParaRPr>
          </a:p>
          <a:p>
            <a:pPr marL="0" marR="0" lvl="0" indent="0"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j-ea"/>
                <a:ea typeface="+mj-ea"/>
              </a:rPr>
              <a:t>無血開城</a:t>
            </a:r>
            <a:endParaRPr kumimoji="1" lang="en-US" altLang="ja-JP" sz="1600" b="0" i="0" u="none" strike="noStrike" cap="none" normalizeH="0" baseline="0" dirty="0">
              <a:ln>
                <a:noFill/>
              </a:ln>
              <a:solidFill>
                <a:schemeClr val="tx1"/>
              </a:solidFill>
              <a:effectLst/>
              <a:latin typeface="+mj-ea"/>
              <a:ea typeface="+mj-ea"/>
            </a:endParaRPr>
          </a:p>
        </p:txBody>
      </p:sp>
      <p:sp>
        <p:nvSpPr>
          <p:cNvPr id="13" name="Text Box 11"/>
          <p:cNvSpPr txBox="1">
            <a:spLocks noChangeArrowheads="1"/>
          </p:cNvSpPr>
          <p:nvPr/>
        </p:nvSpPr>
        <p:spPr bwMode="auto">
          <a:xfrm>
            <a:off x="5160718" y="3597037"/>
            <a:ext cx="1091589" cy="20955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j-ea"/>
                <a:ea typeface="+mj-ea"/>
              </a:rPr>
              <a:t>土佐出身</a:t>
            </a:r>
            <a:endParaRPr kumimoji="1" lang="en-US" altLang="ja-JP" sz="1600" b="0" i="0" u="none" strike="noStrike" cap="none" normalizeH="0" baseline="0" dirty="0" smtClean="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j-ea"/>
                <a:ea typeface="+mj-ea"/>
              </a:rPr>
              <a:t>海援隊</a:t>
            </a:r>
            <a:endParaRPr kumimoji="1" lang="en-US" altLang="ja-JP" sz="1600" b="0" i="0" u="none" strike="noStrike" cap="none" normalizeH="0" baseline="0" dirty="0" smtClean="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1600" dirty="0" smtClean="0">
                <a:latin typeface="+mj-ea"/>
                <a:ea typeface="+mj-ea"/>
              </a:rPr>
              <a:t>船中八策</a:t>
            </a:r>
            <a:endParaRPr lang="en-US" altLang="ja-JP" sz="1600" dirty="0" smtClean="0">
              <a:latin typeface="+mj-ea"/>
              <a:ea typeface="+mj-ea"/>
            </a:endParaRPr>
          </a:p>
          <a:p>
            <a:pPr marL="0" marR="0" lvl="0" indent="0" defTabSz="914400" rtl="0" eaLnBrk="1" fontAlgn="base" latinLnBrk="0" hangingPunct="1">
              <a:lnSpc>
                <a:spcPct val="100000"/>
              </a:lnSpc>
              <a:spcBef>
                <a:spcPct val="0"/>
              </a:spcBef>
              <a:spcAft>
                <a:spcPct val="0"/>
              </a:spcAft>
              <a:buClrTx/>
              <a:buSzTx/>
              <a:buFontTx/>
              <a:buNone/>
              <a:tabLst/>
            </a:pPr>
            <a:r>
              <a:rPr lang="ja-JP" altLang="en-US" sz="1600" dirty="0" smtClean="0">
                <a:latin typeface="+mj-ea"/>
                <a:ea typeface="+mj-ea"/>
              </a:rPr>
              <a:t>勝海舟の弟子</a:t>
            </a:r>
            <a:endParaRPr kumimoji="1" lang="en-US" altLang="ja-JP" sz="1600" b="0" i="0" u="none" strike="noStrike" cap="none" normalizeH="0" baseline="0" dirty="0">
              <a:ln>
                <a:noFill/>
              </a:ln>
              <a:solidFill>
                <a:schemeClr val="tx1"/>
              </a:solidFill>
              <a:effectLst/>
              <a:latin typeface="+mj-ea"/>
              <a:ea typeface="+mj-ea"/>
            </a:endParaRPr>
          </a:p>
        </p:txBody>
      </p:sp>
      <p:sp>
        <p:nvSpPr>
          <p:cNvPr id="15" name="Text Box 13"/>
          <p:cNvSpPr txBox="1">
            <a:spLocks noChangeArrowheads="1"/>
          </p:cNvSpPr>
          <p:nvPr/>
        </p:nvSpPr>
        <p:spPr bwMode="auto">
          <a:xfrm>
            <a:off x="6319144" y="3597037"/>
            <a:ext cx="1053856" cy="20955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j-ea"/>
                <a:ea typeface="+mj-ea"/>
              </a:rPr>
              <a:t>土佐出身</a:t>
            </a:r>
            <a:endParaRPr kumimoji="1" lang="en-US" altLang="ja-JP" sz="1600" b="0" i="0" u="none" strike="noStrike" cap="none" normalizeH="0" baseline="0" dirty="0" smtClean="0">
              <a:ln>
                <a:noFill/>
              </a:ln>
              <a:solidFill>
                <a:schemeClr val="tx1"/>
              </a:solidFill>
              <a:effectLst/>
              <a:latin typeface="+mj-ea"/>
              <a:ea typeface="+mj-ea"/>
            </a:endParaRPr>
          </a:p>
          <a:p>
            <a:pPr marL="0" marR="0" lvl="0" indent="0"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j-ea"/>
              <a:ea typeface="+mj-ea"/>
            </a:endParaRPr>
          </a:p>
          <a:p>
            <a:pPr marL="0" marR="0" lvl="0" indent="0"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j-ea"/>
                <a:ea typeface="+mj-ea"/>
              </a:rPr>
              <a:t>自由民権運動</a:t>
            </a:r>
            <a:endParaRPr kumimoji="1" lang="en-US" altLang="ja-JP" sz="1600" b="0" i="0" u="none" strike="noStrike" cap="none" normalizeH="0" baseline="0" dirty="0" smtClean="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1600" dirty="0" smtClean="0">
                <a:latin typeface="+mj-ea"/>
                <a:ea typeface="+mj-ea"/>
              </a:rPr>
              <a:t>秩父事件</a:t>
            </a:r>
            <a:endParaRPr kumimoji="1" lang="en-US" altLang="ja-JP" sz="1600" b="0" i="0" u="none" strike="noStrike" cap="none" normalizeH="0" baseline="0" dirty="0">
              <a:ln>
                <a:noFill/>
              </a:ln>
              <a:solidFill>
                <a:schemeClr val="tx1"/>
              </a:solidFill>
              <a:effectLst/>
              <a:latin typeface="+mj-ea"/>
              <a:ea typeface="+mj-ea"/>
            </a:endParaRPr>
          </a:p>
        </p:txBody>
      </p:sp>
      <p:sp>
        <p:nvSpPr>
          <p:cNvPr id="17" name="Text Box 15"/>
          <p:cNvSpPr txBox="1">
            <a:spLocks noChangeArrowheads="1"/>
          </p:cNvSpPr>
          <p:nvPr/>
        </p:nvSpPr>
        <p:spPr bwMode="auto">
          <a:xfrm>
            <a:off x="7596330" y="3610717"/>
            <a:ext cx="1031427" cy="20955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j-ea"/>
                <a:ea typeface="+mj-ea"/>
              </a:rPr>
              <a:t>長州出身</a:t>
            </a:r>
            <a:endParaRPr kumimoji="1" lang="en-US" altLang="ja-JP" sz="1600" b="0" i="0" u="none" strike="noStrike" cap="none" normalizeH="0" baseline="0" dirty="0" smtClean="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j-ea"/>
                <a:ea typeface="+mj-ea"/>
              </a:rPr>
              <a:t>国会開設</a:t>
            </a:r>
            <a:endParaRPr kumimoji="1" lang="en-US" altLang="ja-JP" sz="1600" b="0" i="0" u="none" strike="noStrike" cap="none" normalizeH="0" baseline="0" dirty="0" smtClean="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1600" dirty="0" smtClean="0">
                <a:latin typeface="+mj-ea"/>
                <a:ea typeface="+mj-ea"/>
              </a:rPr>
              <a:t>初代内閣総理大臣</a:t>
            </a:r>
            <a:endParaRPr lang="en-US" altLang="ja-JP" sz="1600" dirty="0" smtClean="0">
              <a:latin typeface="+mj-ea"/>
              <a:ea typeface="+mj-ea"/>
            </a:endParaRPr>
          </a:p>
          <a:p>
            <a:pPr marL="0" marR="0" lvl="0" indent="0"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j-ea"/>
                <a:ea typeface="+mj-ea"/>
              </a:rPr>
              <a:t>大日本帝国憲法</a:t>
            </a:r>
            <a:endParaRPr kumimoji="1" lang="en-US" altLang="ja-JP" sz="1600" b="0" i="0" u="none" strike="noStrike" cap="none" normalizeH="0" baseline="0" dirty="0">
              <a:ln>
                <a:noFill/>
              </a:ln>
              <a:solidFill>
                <a:schemeClr val="tx1"/>
              </a:solidFill>
              <a:effectLst/>
              <a:latin typeface="+mj-ea"/>
              <a:ea typeface="+mj-ea"/>
            </a:endParaRPr>
          </a:p>
        </p:txBody>
      </p:sp>
      <p:graphicFrame>
        <p:nvGraphicFramePr>
          <p:cNvPr id="25" name="図表 24"/>
          <p:cNvGraphicFramePr/>
          <p:nvPr>
            <p:extLst>
              <p:ext uri="{D42A27DB-BD31-4B8C-83A1-F6EECF244321}">
                <p14:modId xmlns:p14="http://schemas.microsoft.com/office/powerpoint/2010/main" val="3643135446"/>
              </p:ext>
            </p:extLst>
          </p:nvPr>
        </p:nvGraphicFramePr>
        <p:xfrm>
          <a:off x="152836" y="1931314"/>
          <a:ext cx="8442785" cy="1679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0017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5758"/>
            <a:ext cx="8229600" cy="1143000"/>
          </a:xfrm>
        </p:spPr>
        <p:txBody>
          <a:bodyPr>
            <a:noAutofit/>
          </a:bodyPr>
          <a:lstStyle/>
          <a:p>
            <a:r>
              <a:rPr kumimoji="1" lang="ja-JP" altLang="en-US" sz="2800" dirty="0" smtClean="0"/>
              <a:t>図</a:t>
            </a:r>
            <a:r>
              <a:rPr kumimoji="1" lang="en-US" altLang="ja-JP" sz="2800" dirty="0" smtClean="0"/>
              <a:t>5-2 </a:t>
            </a:r>
            <a:r>
              <a:rPr kumimoji="1" lang="ja-JP" altLang="en-US" sz="2800" dirty="0" smtClean="0"/>
              <a:t>手順</a:t>
            </a:r>
            <a:r>
              <a:rPr kumimoji="1" lang="ja-JP" altLang="en-US" sz="2800" dirty="0" smtClean="0"/>
              <a:t>分析の例「肉じゃがをつくることができる」</a:t>
            </a:r>
            <a:endParaRPr kumimoji="1" lang="ja-JP" altLang="en-US" sz="2800" dirty="0"/>
          </a:p>
        </p:txBody>
      </p:sp>
      <p:sp>
        <p:nvSpPr>
          <p:cNvPr id="14" name="Text Box 11"/>
          <p:cNvSpPr txBox="1">
            <a:spLocks noChangeArrowheads="1"/>
          </p:cNvSpPr>
          <p:nvPr/>
        </p:nvSpPr>
        <p:spPr bwMode="auto">
          <a:xfrm>
            <a:off x="1700242" y="2967093"/>
            <a:ext cx="1172818" cy="91904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j-ea"/>
                <a:ea typeface="+mj-ea"/>
              </a:rPr>
              <a:t>木べらを使って焦がさずに炒めることができる</a:t>
            </a:r>
            <a:endParaRPr kumimoji="1" lang="en-US" altLang="ja-JP" sz="1400" b="0" i="0" u="none" strike="noStrike" cap="none" normalizeH="0" baseline="0" dirty="0">
              <a:ln>
                <a:noFill/>
              </a:ln>
              <a:solidFill>
                <a:schemeClr val="tx1"/>
              </a:solidFill>
              <a:effectLst/>
              <a:latin typeface="+mj-ea"/>
              <a:ea typeface="+mj-ea"/>
            </a:endParaRPr>
          </a:p>
        </p:txBody>
      </p:sp>
      <p:sp>
        <p:nvSpPr>
          <p:cNvPr id="16" name="Text Box 13"/>
          <p:cNvSpPr txBox="1">
            <a:spLocks noChangeArrowheads="1"/>
          </p:cNvSpPr>
          <p:nvPr/>
        </p:nvSpPr>
        <p:spPr bwMode="auto">
          <a:xfrm>
            <a:off x="4680891" y="2956291"/>
            <a:ext cx="1238440" cy="52042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j-ea"/>
                <a:ea typeface="+mj-ea"/>
              </a:rPr>
              <a:t>タイミングをみて、あくをとる</a:t>
            </a:r>
            <a:endParaRPr kumimoji="1" lang="en-US" altLang="ja-JP" sz="1400" b="0" i="0" u="none" strike="noStrike" cap="none" normalizeH="0" baseline="0" dirty="0">
              <a:ln>
                <a:noFill/>
              </a:ln>
              <a:solidFill>
                <a:schemeClr val="tx1"/>
              </a:solidFill>
              <a:effectLst/>
              <a:latin typeface="+mj-ea"/>
              <a:ea typeface="+mj-ea"/>
            </a:endParaRPr>
          </a:p>
        </p:txBody>
      </p:sp>
      <p:sp>
        <p:nvSpPr>
          <p:cNvPr id="18" name="Text Box 15"/>
          <p:cNvSpPr txBox="1">
            <a:spLocks noChangeArrowheads="1"/>
          </p:cNvSpPr>
          <p:nvPr/>
        </p:nvSpPr>
        <p:spPr bwMode="auto">
          <a:xfrm>
            <a:off x="327485" y="5220270"/>
            <a:ext cx="892306" cy="46321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j-ea"/>
                <a:ea typeface="+mj-ea"/>
              </a:rPr>
              <a:t>包丁を安全に使う</a:t>
            </a:r>
            <a:endParaRPr kumimoji="1" lang="en-US" altLang="ja-JP" sz="1400" b="0" i="0" u="none" strike="noStrike" cap="none" normalizeH="0" baseline="0" dirty="0">
              <a:ln>
                <a:noFill/>
              </a:ln>
              <a:solidFill>
                <a:schemeClr val="tx1"/>
              </a:solidFill>
              <a:effectLst/>
              <a:latin typeface="+mj-ea"/>
              <a:ea typeface="+mj-ea"/>
            </a:endParaRPr>
          </a:p>
        </p:txBody>
      </p:sp>
      <p:sp>
        <p:nvSpPr>
          <p:cNvPr id="19" name="Text Box 16"/>
          <p:cNvSpPr txBox="1">
            <a:spLocks noChangeArrowheads="1"/>
          </p:cNvSpPr>
          <p:nvPr/>
        </p:nvSpPr>
        <p:spPr bwMode="auto">
          <a:xfrm>
            <a:off x="216711" y="4124325"/>
            <a:ext cx="1157793" cy="70333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mj-ea"/>
                <a:ea typeface="+mj-ea"/>
              </a:rPr>
              <a:t>皮むきやじゃがいもの芽をとる</a:t>
            </a:r>
            <a:endParaRPr kumimoji="1" lang="en-US" altLang="ja-JP" sz="1400" b="0" i="0" u="none" strike="noStrike" cap="none" normalizeH="0" baseline="0" dirty="0">
              <a:ln>
                <a:noFill/>
              </a:ln>
              <a:solidFill>
                <a:srgbClr val="000000"/>
              </a:solidFill>
              <a:effectLst/>
              <a:latin typeface="+mj-ea"/>
              <a:ea typeface="+mj-ea"/>
            </a:endParaRPr>
          </a:p>
        </p:txBody>
      </p:sp>
      <p:graphicFrame>
        <p:nvGraphicFramePr>
          <p:cNvPr id="3" name="図表 2"/>
          <p:cNvGraphicFramePr/>
          <p:nvPr>
            <p:extLst>
              <p:ext uri="{D42A27DB-BD31-4B8C-83A1-F6EECF244321}">
                <p14:modId xmlns:p14="http://schemas.microsoft.com/office/powerpoint/2010/main" val="3755434746"/>
              </p:ext>
            </p:extLst>
          </p:nvPr>
        </p:nvGraphicFramePr>
        <p:xfrm>
          <a:off x="216712" y="1318758"/>
          <a:ext cx="8616807" cy="1329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27" name="AutoShape 22"/>
          <p:cNvCxnSpPr>
            <a:cxnSpLocks noChangeShapeType="1"/>
          </p:cNvCxnSpPr>
          <p:nvPr/>
        </p:nvCxnSpPr>
        <p:spPr bwMode="auto">
          <a:xfrm flipV="1">
            <a:off x="773638" y="3777239"/>
            <a:ext cx="0" cy="347086"/>
          </a:xfrm>
          <a:prstGeom prst="straightConnector1">
            <a:avLst/>
          </a:prstGeom>
          <a:noFill/>
          <a:ln w="38100" cmpd="sng">
            <a:solidFill>
              <a:srgbClr val="1F497D"/>
            </a:solidFill>
            <a:round/>
            <a:headEnd/>
            <a:tailEnd type="triangle" w="lg" len="lg"/>
          </a:ln>
          <a:extLst>
            <a:ext uri="{909E8E84-426E-40dd-AFC4-6F175D3DCCD1}">
              <a14:hiddenFill xmlns="" xmlns:a14="http://schemas.microsoft.com/office/drawing/2010/main">
                <a:noFill/>
              </a14:hiddenFill>
            </a:ext>
          </a:extLst>
        </p:spPr>
      </p:cxnSp>
      <p:cxnSp>
        <p:nvCxnSpPr>
          <p:cNvPr id="30" name="AutoShape 22"/>
          <p:cNvCxnSpPr>
            <a:cxnSpLocks noChangeShapeType="1"/>
            <a:stCxn id="16" idx="0"/>
          </p:cNvCxnSpPr>
          <p:nvPr/>
        </p:nvCxnSpPr>
        <p:spPr bwMode="auto">
          <a:xfrm flipV="1">
            <a:off x="5300111" y="2324746"/>
            <a:ext cx="0" cy="631545"/>
          </a:xfrm>
          <a:prstGeom prst="straightConnector1">
            <a:avLst/>
          </a:prstGeom>
          <a:noFill/>
          <a:ln w="38100" cmpd="sng">
            <a:solidFill>
              <a:srgbClr val="1F497D"/>
            </a:solidFill>
            <a:round/>
            <a:headEnd/>
            <a:tailEnd type="triangle" w="lg" len="lg"/>
          </a:ln>
          <a:extLst>
            <a:ext uri="{909E8E84-426E-40dd-AFC4-6F175D3DCCD1}">
              <a14:hiddenFill xmlns="" xmlns:a14="http://schemas.microsoft.com/office/drawing/2010/main">
                <a:noFill/>
              </a14:hiddenFill>
            </a:ext>
          </a:extLst>
        </p:spPr>
      </p:cxnSp>
      <p:sp>
        <p:nvSpPr>
          <p:cNvPr id="15" name="Text Box 11"/>
          <p:cNvSpPr txBox="1">
            <a:spLocks noChangeArrowheads="1"/>
          </p:cNvSpPr>
          <p:nvPr/>
        </p:nvSpPr>
        <p:spPr bwMode="auto">
          <a:xfrm>
            <a:off x="203777" y="2967093"/>
            <a:ext cx="1170728" cy="77629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j-ea"/>
                <a:ea typeface="+mj-ea"/>
              </a:rPr>
              <a:t>食材に応じて適切に切ることができる</a:t>
            </a:r>
            <a:endParaRPr kumimoji="1" lang="en-US" altLang="ja-JP" sz="1400" b="0" i="0" u="none" strike="noStrike" cap="none" normalizeH="0" baseline="0" dirty="0">
              <a:ln>
                <a:noFill/>
              </a:ln>
              <a:solidFill>
                <a:schemeClr val="tx1"/>
              </a:solidFill>
              <a:effectLst/>
              <a:latin typeface="+mj-ea"/>
              <a:ea typeface="+mj-ea"/>
            </a:endParaRPr>
          </a:p>
        </p:txBody>
      </p:sp>
      <p:sp>
        <p:nvSpPr>
          <p:cNvPr id="21" name="Text Box 11"/>
          <p:cNvSpPr txBox="1">
            <a:spLocks noChangeArrowheads="1"/>
          </p:cNvSpPr>
          <p:nvPr/>
        </p:nvSpPr>
        <p:spPr bwMode="auto">
          <a:xfrm>
            <a:off x="3219938" y="2967093"/>
            <a:ext cx="1170728" cy="70392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j-ea"/>
                <a:ea typeface="+mj-ea"/>
              </a:rPr>
              <a:t>食材に油がまわったらだし汁を加える</a:t>
            </a:r>
            <a:endParaRPr kumimoji="1" lang="en-US" altLang="ja-JP" sz="1400" b="0" i="0" u="none" strike="noStrike" cap="none" normalizeH="0" baseline="0" dirty="0">
              <a:ln>
                <a:noFill/>
              </a:ln>
              <a:solidFill>
                <a:schemeClr val="tx1"/>
              </a:solidFill>
              <a:effectLst/>
              <a:latin typeface="+mj-ea"/>
              <a:ea typeface="+mj-ea"/>
            </a:endParaRPr>
          </a:p>
        </p:txBody>
      </p:sp>
      <p:sp>
        <p:nvSpPr>
          <p:cNvPr id="23" name="Text Box 11"/>
          <p:cNvSpPr txBox="1">
            <a:spLocks noChangeArrowheads="1"/>
          </p:cNvSpPr>
          <p:nvPr/>
        </p:nvSpPr>
        <p:spPr bwMode="auto">
          <a:xfrm>
            <a:off x="6201715" y="2967093"/>
            <a:ext cx="1170728" cy="91904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j-ea"/>
                <a:ea typeface="+mj-ea"/>
              </a:rPr>
              <a:t>味がしみこみやすい順番で調味料を加える</a:t>
            </a:r>
            <a:endParaRPr kumimoji="1" lang="en-US" altLang="ja-JP" sz="1400" b="0" i="0" u="none" strike="noStrike" cap="none" normalizeH="0" baseline="0" dirty="0">
              <a:ln>
                <a:noFill/>
              </a:ln>
              <a:solidFill>
                <a:schemeClr val="tx1"/>
              </a:solidFill>
              <a:effectLst/>
              <a:latin typeface="+mj-ea"/>
              <a:ea typeface="+mj-ea"/>
            </a:endParaRPr>
          </a:p>
        </p:txBody>
      </p:sp>
      <p:cxnSp>
        <p:nvCxnSpPr>
          <p:cNvPr id="24" name="AutoShape 22"/>
          <p:cNvCxnSpPr>
            <a:cxnSpLocks noChangeShapeType="1"/>
            <a:stCxn id="23" idx="0"/>
          </p:cNvCxnSpPr>
          <p:nvPr/>
        </p:nvCxnSpPr>
        <p:spPr bwMode="auto">
          <a:xfrm flipV="1">
            <a:off x="6787079" y="2482901"/>
            <a:ext cx="0" cy="484192"/>
          </a:xfrm>
          <a:prstGeom prst="straightConnector1">
            <a:avLst/>
          </a:prstGeom>
          <a:noFill/>
          <a:ln w="38100" cmpd="sng">
            <a:solidFill>
              <a:srgbClr val="1F497D"/>
            </a:solidFill>
            <a:round/>
            <a:headEnd/>
            <a:tailEnd type="triangle" w="lg" len="lg"/>
          </a:ln>
          <a:extLst>
            <a:ext uri="{909E8E84-426E-40dd-AFC4-6F175D3DCCD1}">
              <a14:hiddenFill xmlns="" xmlns:a14="http://schemas.microsoft.com/office/drawing/2010/main">
                <a:noFill/>
              </a14:hiddenFill>
            </a:ext>
          </a:extLst>
        </p:spPr>
      </p:cxnSp>
      <p:sp>
        <p:nvSpPr>
          <p:cNvPr id="25" name="Text Box 11"/>
          <p:cNvSpPr txBox="1">
            <a:spLocks noChangeArrowheads="1"/>
          </p:cNvSpPr>
          <p:nvPr/>
        </p:nvSpPr>
        <p:spPr bwMode="auto">
          <a:xfrm>
            <a:off x="7662791" y="2967093"/>
            <a:ext cx="1170728" cy="91904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j-ea"/>
                <a:ea typeface="+mj-ea"/>
              </a:rPr>
              <a:t>煮具合をたしかめ、できあがりを判断する</a:t>
            </a:r>
            <a:endParaRPr kumimoji="1" lang="en-US" altLang="ja-JP" sz="1400" b="0" i="0" u="none" strike="noStrike" cap="none" normalizeH="0" baseline="0" dirty="0">
              <a:ln>
                <a:noFill/>
              </a:ln>
              <a:solidFill>
                <a:schemeClr val="tx1"/>
              </a:solidFill>
              <a:effectLst/>
              <a:latin typeface="+mj-ea"/>
              <a:ea typeface="+mj-ea"/>
            </a:endParaRPr>
          </a:p>
        </p:txBody>
      </p:sp>
      <p:cxnSp>
        <p:nvCxnSpPr>
          <p:cNvPr id="26" name="AutoShape 22"/>
          <p:cNvCxnSpPr>
            <a:cxnSpLocks noChangeShapeType="1"/>
            <a:stCxn id="25" idx="0"/>
          </p:cNvCxnSpPr>
          <p:nvPr/>
        </p:nvCxnSpPr>
        <p:spPr bwMode="auto">
          <a:xfrm flipV="1">
            <a:off x="8248155" y="2482901"/>
            <a:ext cx="0" cy="484192"/>
          </a:xfrm>
          <a:prstGeom prst="straightConnector1">
            <a:avLst/>
          </a:prstGeom>
          <a:noFill/>
          <a:ln w="38100" cmpd="sng">
            <a:solidFill>
              <a:srgbClr val="1F497D"/>
            </a:solidFill>
            <a:round/>
            <a:headEnd/>
            <a:tailEnd type="triangle" w="lg" len="lg"/>
          </a:ln>
          <a:extLst>
            <a:ext uri="{909E8E84-426E-40dd-AFC4-6F175D3DCCD1}">
              <a14:hiddenFill xmlns="" xmlns:a14="http://schemas.microsoft.com/office/drawing/2010/main">
                <a:noFill/>
              </a14:hiddenFill>
            </a:ext>
          </a:extLst>
        </p:spPr>
      </p:cxnSp>
      <p:grpSp>
        <p:nvGrpSpPr>
          <p:cNvPr id="32" name="Group 23"/>
          <p:cNvGrpSpPr>
            <a:grpSpLocks/>
          </p:cNvGrpSpPr>
          <p:nvPr/>
        </p:nvGrpSpPr>
        <p:grpSpPr bwMode="auto">
          <a:xfrm>
            <a:off x="1839164" y="4276724"/>
            <a:ext cx="917305" cy="367289"/>
            <a:chOff x="2670" y="7170"/>
            <a:chExt cx="2880" cy="240"/>
          </a:xfrm>
        </p:grpSpPr>
        <p:cxnSp>
          <p:nvCxnSpPr>
            <p:cNvPr id="33" name="AutoShape 24"/>
            <p:cNvCxnSpPr>
              <a:cxnSpLocks noChangeShapeType="1"/>
            </p:cNvCxnSpPr>
            <p:nvPr/>
          </p:nvCxnSpPr>
          <p:spPr bwMode="auto">
            <a:xfrm>
              <a:off x="2670" y="7170"/>
              <a:ext cx="15" cy="240"/>
            </a:xfrm>
            <a:prstGeom prst="straightConnector1">
              <a:avLst/>
            </a:prstGeom>
            <a:noFill/>
            <a:ln w="38100" cmpd="sng">
              <a:solidFill>
                <a:schemeClr val="tx2"/>
              </a:solidFill>
              <a:round/>
              <a:headEnd/>
              <a:tailEnd/>
            </a:ln>
            <a:extLst>
              <a:ext uri="{909E8E84-426E-40dd-AFC4-6F175D3DCCD1}">
                <a14:hiddenFill xmlns="" xmlns:a14="http://schemas.microsoft.com/office/drawing/2010/main">
                  <a:noFill/>
                </a14:hiddenFill>
              </a:ext>
            </a:extLst>
          </p:spPr>
        </p:cxnSp>
        <p:cxnSp>
          <p:nvCxnSpPr>
            <p:cNvPr id="34" name="AutoShape 25"/>
            <p:cNvCxnSpPr>
              <a:cxnSpLocks noChangeShapeType="1"/>
            </p:cNvCxnSpPr>
            <p:nvPr/>
          </p:nvCxnSpPr>
          <p:spPr bwMode="auto">
            <a:xfrm>
              <a:off x="2685" y="7170"/>
              <a:ext cx="2865" cy="0"/>
            </a:xfrm>
            <a:prstGeom prst="straightConnector1">
              <a:avLst/>
            </a:prstGeom>
            <a:noFill/>
            <a:ln w="38100" cmpd="sng">
              <a:solidFill>
                <a:schemeClr val="tx2"/>
              </a:solidFill>
              <a:round/>
              <a:headEnd/>
              <a:tailEnd/>
            </a:ln>
            <a:extLst>
              <a:ext uri="{909E8E84-426E-40dd-AFC4-6F175D3DCCD1}">
                <a14:hiddenFill xmlns="" xmlns:a14="http://schemas.microsoft.com/office/drawing/2010/main">
                  <a:noFill/>
                </a14:hiddenFill>
              </a:ext>
            </a:extLst>
          </p:spPr>
        </p:cxnSp>
        <p:cxnSp>
          <p:nvCxnSpPr>
            <p:cNvPr id="35" name="AutoShape 26"/>
            <p:cNvCxnSpPr>
              <a:cxnSpLocks noChangeShapeType="1"/>
            </p:cNvCxnSpPr>
            <p:nvPr/>
          </p:nvCxnSpPr>
          <p:spPr bwMode="auto">
            <a:xfrm>
              <a:off x="5550" y="7170"/>
              <a:ext cx="0" cy="240"/>
            </a:xfrm>
            <a:prstGeom prst="straightConnector1">
              <a:avLst/>
            </a:prstGeom>
            <a:noFill/>
            <a:ln w="38100" cmpd="sng">
              <a:solidFill>
                <a:schemeClr val="tx2"/>
              </a:solidFill>
              <a:round/>
              <a:headEnd/>
              <a:tailEnd/>
            </a:ln>
            <a:extLst>
              <a:ext uri="{909E8E84-426E-40dd-AFC4-6F175D3DCCD1}">
                <a14:hiddenFill xmlns="" xmlns:a14="http://schemas.microsoft.com/office/drawing/2010/main">
                  <a:noFill/>
                </a14:hiddenFill>
              </a:ext>
            </a:extLst>
          </p:spPr>
        </p:cxnSp>
      </p:grpSp>
      <p:cxnSp>
        <p:nvCxnSpPr>
          <p:cNvPr id="36" name="AutoShape 22"/>
          <p:cNvCxnSpPr>
            <a:cxnSpLocks noChangeShapeType="1"/>
          </p:cNvCxnSpPr>
          <p:nvPr/>
        </p:nvCxnSpPr>
        <p:spPr bwMode="auto">
          <a:xfrm flipV="1">
            <a:off x="2286651" y="3886142"/>
            <a:ext cx="0" cy="347086"/>
          </a:xfrm>
          <a:prstGeom prst="straightConnector1">
            <a:avLst/>
          </a:prstGeom>
          <a:noFill/>
          <a:ln w="38100" cmpd="sng">
            <a:solidFill>
              <a:srgbClr val="1F497D"/>
            </a:solidFill>
            <a:round/>
            <a:headEnd/>
            <a:tailEnd type="triangle" w="lg" len="lg"/>
          </a:ln>
          <a:extLst>
            <a:ext uri="{909E8E84-426E-40dd-AFC4-6F175D3DCCD1}">
              <a14:hiddenFill xmlns="" xmlns:a14="http://schemas.microsoft.com/office/drawing/2010/main">
                <a:noFill/>
              </a14:hiddenFill>
            </a:ext>
          </a:extLst>
        </p:spPr>
      </p:cxnSp>
      <p:sp>
        <p:nvSpPr>
          <p:cNvPr id="37" name="Text Box 15"/>
          <p:cNvSpPr txBox="1">
            <a:spLocks noChangeArrowheads="1"/>
          </p:cNvSpPr>
          <p:nvPr/>
        </p:nvSpPr>
        <p:spPr bwMode="auto">
          <a:xfrm>
            <a:off x="1442638" y="4674978"/>
            <a:ext cx="860683" cy="115688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j-ea"/>
                <a:ea typeface="+mj-ea"/>
              </a:rPr>
              <a:t>固いものや火の通りづらいものから熱する</a:t>
            </a:r>
            <a:endParaRPr kumimoji="1" lang="en-US" altLang="ja-JP" sz="1400" b="0" i="0" u="none" strike="noStrike" cap="none" normalizeH="0" baseline="0" dirty="0">
              <a:ln>
                <a:noFill/>
              </a:ln>
              <a:solidFill>
                <a:schemeClr val="tx1"/>
              </a:solidFill>
              <a:effectLst/>
              <a:latin typeface="+mj-ea"/>
              <a:ea typeface="+mj-ea"/>
            </a:endParaRPr>
          </a:p>
        </p:txBody>
      </p:sp>
      <p:sp>
        <p:nvSpPr>
          <p:cNvPr id="38" name="Text Box 15"/>
          <p:cNvSpPr txBox="1">
            <a:spLocks noChangeArrowheads="1"/>
          </p:cNvSpPr>
          <p:nvPr/>
        </p:nvSpPr>
        <p:spPr bwMode="auto">
          <a:xfrm>
            <a:off x="2389878" y="4674978"/>
            <a:ext cx="860683" cy="115688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j-ea"/>
                <a:ea typeface="+mj-ea"/>
              </a:rPr>
              <a:t>油をひき、鍋を適温に加熱する</a:t>
            </a:r>
            <a:endParaRPr kumimoji="1" lang="en-US" altLang="ja-JP" sz="1400" b="0" i="0" u="none" strike="noStrike" cap="none" normalizeH="0" baseline="0" dirty="0">
              <a:ln>
                <a:noFill/>
              </a:ln>
              <a:solidFill>
                <a:schemeClr val="tx1"/>
              </a:solidFill>
              <a:effectLst/>
              <a:latin typeface="+mj-ea"/>
              <a:ea typeface="+mj-ea"/>
            </a:endParaRPr>
          </a:p>
        </p:txBody>
      </p:sp>
      <p:cxnSp>
        <p:nvCxnSpPr>
          <p:cNvPr id="39" name="AutoShape 22"/>
          <p:cNvCxnSpPr>
            <a:cxnSpLocks noChangeShapeType="1"/>
          </p:cNvCxnSpPr>
          <p:nvPr/>
        </p:nvCxnSpPr>
        <p:spPr bwMode="auto">
          <a:xfrm flipV="1">
            <a:off x="773638" y="4827658"/>
            <a:ext cx="0" cy="347086"/>
          </a:xfrm>
          <a:prstGeom prst="straightConnector1">
            <a:avLst/>
          </a:prstGeom>
          <a:noFill/>
          <a:ln w="38100" cmpd="sng">
            <a:solidFill>
              <a:srgbClr val="1F497D"/>
            </a:solidFill>
            <a:round/>
            <a:headEnd/>
            <a:tailEnd type="triangle" w="lg" len="lg"/>
          </a:ln>
          <a:extLst>
            <a:ext uri="{909E8E84-426E-40dd-AFC4-6F175D3DCCD1}">
              <a14:hiddenFill xmlns="" xmlns:a14="http://schemas.microsoft.com/office/drawing/2010/main">
                <a:noFill/>
              </a14:hiddenFill>
            </a:ext>
          </a:extLst>
        </p:spPr>
      </p:cxnSp>
      <p:sp>
        <p:nvSpPr>
          <p:cNvPr id="44" name="Text Box 16"/>
          <p:cNvSpPr txBox="1">
            <a:spLocks noChangeArrowheads="1"/>
          </p:cNvSpPr>
          <p:nvPr/>
        </p:nvSpPr>
        <p:spPr bwMode="auto">
          <a:xfrm>
            <a:off x="3226405" y="3971645"/>
            <a:ext cx="1083185" cy="35683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mj-ea"/>
                <a:ea typeface="+mj-ea"/>
              </a:rPr>
              <a:t>だし汁</a:t>
            </a:r>
            <a:r>
              <a:rPr kumimoji="1" lang="ja-JP" altLang="en-US" sz="1400" b="0" i="0" u="none" strike="noStrike" cap="none" normalizeH="0" baseline="0" smtClean="0">
                <a:ln>
                  <a:noFill/>
                </a:ln>
                <a:solidFill>
                  <a:srgbClr val="000000"/>
                </a:solidFill>
                <a:effectLst/>
                <a:latin typeface="+mj-ea"/>
                <a:ea typeface="+mj-ea"/>
              </a:rPr>
              <a:t>をとる</a:t>
            </a:r>
            <a:endParaRPr kumimoji="1" lang="en-US" altLang="ja-JP" sz="1400" b="0" i="0" u="none" strike="noStrike" cap="none" normalizeH="0" baseline="0" dirty="0">
              <a:ln>
                <a:noFill/>
              </a:ln>
              <a:solidFill>
                <a:srgbClr val="000000"/>
              </a:solidFill>
              <a:effectLst/>
              <a:latin typeface="+mj-ea"/>
              <a:ea typeface="+mj-ea"/>
            </a:endParaRPr>
          </a:p>
        </p:txBody>
      </p:sp>
      <p:cxnSp>
        <p:nvCxnSpPr>
          <p:cNvPr id="45" name="AutoShape 22"/>
          <p:cNvCxnSpPr>
            <a:cxnSpLocks noChangeShapeType="1"/>
          </p:cNvCxnSpPr>
          <p:nvPr/>
        </p:nvCxnSpPr>
        <p:spPr bwMode="auto">
          <a:xfrm flipV="1">
            <a:off x="3783332" y="3624559"/>
            <a:ext cx="0" cy="347086"/>
          </a:xfrm>
          <a:prstGeom prst="straightConnector1">
            <a:avLst/>
          </a:prstGeom>
          <a:noFill/>
          <a:ln w="38100" cmpd="sng">
            <a:solidFill>
              <a:srgbClr val="1F497D"/>
            </a:solidFill>
            <a:round/>
            <a:headEnd/>
            <a:tailEnd type="triangle" w="lg" len="lg"/>
          </a:ln>
          <a:extLst>
            <a:ext uri="{909E8E84-426E-40dd-AFC4-6F175D3DCCD1}">
              <a14:hiddenFill xmlns="" xmlns:a14="http://schemas.microsoft.com/office/drawing/2010/main">
                <a:noFill/>
              </a14:hiddenFill>
            </a:ext>
          </a:extLst>
        </p:spPr>
      </p:cxnSp>
      <p:cxnSp>
        <p:nvCxnSpPr>
          <p:cNvPr id="50" name="AutoShape 22"/>
          <p:cNvCxnSpPr>
            <a:cxnSpLocks noChangeShapeType="1"/>
          </p:cNvCxnSpPr>
          <p:nvPr/>
        </p:nvCxnSpPr>
        <p:spPr bwMode="auto">
          <a:xfrm flipV="1">
            <a:off x="3781192" y="2324746"/>
            <a:ext cx="0" cy="631545"/>
          </a:xfrm>
          <a:prstGeom prst="straightConnector1">
            <a:avLst/>
          </a:prstGeom>
          <a:noFill/>
          <a:ln w="38100" cmpd="sng">
            <a:solidFill>
              <a:srgbClr val="1F497D"/>
            </a:solidFill>
            <a:round/>
            <a:headEnd/>
            <a:tailEnd type="triangle" w="lg" len="lg"/>
          </a:ln>
          <a:extLst>
            <a:ext uri="{909E8E84-426E-40dd-AFC4-6F175D3DCCD1}">
              <a14:hiddenFill xmlns="" xmlns:a14="http://schemas.microsoft.com/office/drawing/2010/main">
                <a:noFill/>
              </a14:hiddenFill>
            </a:ext>
          </a:extLst>
        </p:spPr>
      </p:cxnSp>
      <p:cxnSp>
        <p:nvCxnSpPr>
          <p:cNvPr id="51" name="AutoShape 22"/>
          <p:cNvCxnSpPr>
            <a:cxnSpLocks noChangeShapeType="1"/>
          </p:cNvCxnSpPr>
          <p:nvPr/>
        </p:nvCxnSpPr>
        <p:spPr bwMode="auto">
          <a:xfrm flipV="1">
            <a:off x="2270632" y="2335548"/>
            <a:ext cx="0" cy="631545"/>
          </a:xfrm>
          <a:prstGeom prst="straightConnector1">
            <a:avLst/>
          </a:prstGeom>
          <a:noFill/>
          <a:ln w="38100" cmpd="sng">
            <a:solidFill>
              <a:srgbClr val="1F497D"/>
            </a:solidFill>
            <a:round/>
            <a:headEnd/>
            <a:tailEnd type="triangle" w="lg" len="lg"/>
          </a:ln>
          <a:extLst>
            <a:ext uri="{909E8E84-426E-40dd-AFC4-6F175D3DCCD1}">
              <a14:hiddenFill xmlns="" xmlns:a14="http://schemas.microsoft.com/office/drawing/2010/main">
                <a:noFill/>
              </a14:hiddenFill>
            </a:ext>
          </a:extLst>
        </p:spPr>
      </p:cxnSp>
      <p:cxnSp>
        <p:nvCxnSpPr>
          <p:cNvPr id="52" name="AutoShape 22"/>
          <p:cNvCxnSpPr>
            <a:cxnSpLocks noChangeShapeType="1"/>
          </p:cNvCxnSpPr>
          <p:nvPr/>
        </p:nvCxnSpPr>
        <p:spPr bwMode="auto">
          <a:xfrm flipV="1">
            <a:off x="773638" y="2339387"/>
            <a:ext cx="0" cy="631545"/>
          </a:xfrm>
          <a:prstGeom prst="straightConnector1">
            <a:avLst/>
          </a:prstGeom>
          <a:noFill/>
          <a:ln w="38100" cmpd="sng">
            <a:solidFill>
              <a:srgbClr val="1F497D"/>
            </a:solidFill>
            <a:round/>
            <a:headEnd/>
            <a:tailEnd type="triangle" w="lg" len="lg"/>
          </a:ln>
          <a:extLst>
            <a:ext uri="{909E8E84-426E-40dd-AFC4-6F175D3DCCD1}">
              <a14:hiddenFill xmlns="" xmlns:a14="http://schemas.microsoft.com/office/drawing/2010/main">
                <a:noFill/>
              </a14:hiddenFill>
            </a:ext>
          </a:extLst>
        </p:spPr>
      </p:cxnSp>
      <p:sp>
        <p:nvSpPr>
          <p:cNvPr id="53" name="Text Box 16"/>
          <p:cNvSpPr txBox="1">
            <a:spLocks noChangeArrowheads="1"/>
          </p:cNvSpPr>
          <p:nvPr/>
        </p:nvSpPr>
        <p:spPr bwMode="auto">
          <a:xfrm>
            <a:off x="4737698" y="3822902"/>
            <a:ext cx="1083185" cy="72807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mj-ea"/>
                <a:ea typeface="+mj-ea"/>
              </a:rPr>
              <a:t>あくがどんなものかわかる</a:t>
            </a:r>
            <a:endParaRPr kumimoji="1" lang="en-US" altLang="ja-JP" sz="1400" b="0" i="0" u="none" strike="noStrike" cap="none" normalizeH="0" baseline="0" dirty="0">
              <a:ln>
                <a:noFill/>
              </a:ln>
              <a:solidFill>
                <a:srgbClr val="000000"/>
              </a:solidFill>
              <a:effectLst/>
              <a:latin typeface="+mj-ea"/>
              <a:ea typeface="+mj-ea"/>
            </a:endParaRPr>
          </a:p>
        </p:txBody>
      </p:sp>
      <p:cxnSp>
        <p:nvCxnSpPr>
          <p:cNvPr id="54" name="AutoShape 22"/>
          <p:cNvCxnSpPr>
            <a:cxnSpLocks noChangeShapeType="1"/>
          </p:cNvCxnSpPr>
          <p:nvPr/>
        </p:nvCxnSpPr>
        <p:spPr bwMode="auto">
          <a:xfrm flipV="1">
            <a:off x="5294625" y="3475816"/>
            <a:ext cx="0" cy="347086"/>
          </a:xfrm>
          <a:prstGeom prst="straightConnector1">
            <a:avLst/>
          </a:prstGeom>
          <a:noFill/>
          <a:ln w="38100" cmpd="sng">
            <a:solidFill>
              <a:srgbClr val="1F497D"/>
            </a:solidFill>
            <a:round/>
            <a:headEnd/>
            <a:tailEnd type="triangle" w="lg" len="lg"/>
          </a:ln>
          <a:extLst>
            <a:ext uri="{909E8E84-426E-40dd-AFC4-6F175D3DCCD1}">
              <a14:hiddenFill xmlns="" xmlns:a14="http://schemas.microsoft.com/office/drawing/2010/main">
                <a:noFill/>
              </a14:hiddenFill>
            </a:ext>
          </a:extLst>
        </p:spPr>
      </p:cxnSp>
      <p:sp>
        <p:nvSpPr>
          <p:cNvPr id="56" name="Text Box 16"/>
          <p:cNvSpPr txBox="1">
            <a:spLocks noChangeArrowheads="1"/>
          </p:cNvSpPr>
          <p:nvPr/>
        </p:nvSpPr>
        <p:spPr bwMode="auto">
          <a:xfrm>
            <a:off x="6245486" y="4213414"/>
            <a:ext cx="1083185" cy="70542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mj-ea"/>
                <a:ea typeface="+mj-ea"/>
              </a:rPr>
              <a:t>計量スプーンで調味料</a:t>
            </a:r>
            <a:r>
              <a:rPr kumimoji="1" lang="ja-JP" altLang="en-US" sz="1400" b="0" i="0" u="none" strike="noStrike" cap="none" normalizeH="0" baseline="0" smtClean="0">
                <a:ln>
                  <a:noFill/>
                </a:ln>
                <a:solidFill>
                  <a:srgbClr val="000000"/>
                </a:solidFill>
                <a:effectLst/>
                <a:latin typeface="+mj-ea"/>
                <a:ea typeface="+mj-ea"/>
              </a:rPr>
              <a:t>を計る</a:t>
            </a:r>
            <a:endParaRPr kumimoji="1" lang="en-US" altLang="ja-JP" sz="1400" b="0" i="0" u="none" strike="noStrike" cap="none" normalizeH="0" baseline="0" dirty="0">
              <a:ln>
                <a:noFill/>
              </a:ln>
              <a:solidFill>
                <a:srgbClr val="000000"/>
              </a:solidFill>
              <a:effectLst/>
              <a:latin typeface="+mj-ea"/>
              <a:ea typeface="+mj-ea"/>
            </a:endParaRPr>
          </a:p>
        </p:txBody>
      </p:sp>
      <p:cxnSp>
        <p:nvCxnSpPr>
          <p:cNvPr id="57" name="AutoShape 22"/>
          <p:cNvCxnSpPr>
            <a:cxnSpLocks noChangeShapeType="1"/>
          </p:cNvCxnSpPr>
          <p:nvPr/>
        </p:nvCxnSpPr>
        <p:spPr bwMode="auto">
          <a:xfrm flipV="1">
            <a:off x="6802413" y="3866328"/>
            <a:ext cx="0" cy="347086"/>
          </a:xfrm>
          <a:prstGeom prst="straightConnector1">
            <a:avLst/>
          </a:prstGeom>
          <a:noFill/>
          <a:ln w="38100" cmpd="sng">
            <a:solidFill>
              <a:srgbClr val="1F497D"/>
            </a:solidFill>
            <a:round/>
            <a:headEnd/>
            <a:tailEnd type="triangle" w="lg" len="lg"/>
          </a:ln>
          <a:extLst>
            <a:ext uri="{909E8E84-426E-40dd-AFC4-6F175D3DCCD1}">
              <a14:hiddenFill xmlns="" xmlns:a14="http://schemas.microsoft.com/office/drawing/2010/main">
                <a:noFill/>
              </a14:hiddenFill>
            </a:ext>
          </a:extLst>
        </p:spPr>
      </p:cxnSp>
      <p:sp>
        <p:nvSpPr>
          <p:cNvPr id="59" name="Text Box 16"/>
          <p:cNvSpPr txBox="1">
            <a:spLocks noChangeArrowheads="1"/>
          </p:cNvSpPr>
          <p:nvPr/>
        </p:nvSpPr>
        <p:spPr bwMode="auto">
          <a:xfrm>
            <a:off x="7669731" y="4247950"/>
            <a:ext cx="1083185" cy="115101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mj-ea"/>
                <a:ea typeface="+mj-ea"/>
              </a:rPr>
              <a:t>落しぶたやアルミホイルで煮くずれを防ぐ</a:t>
            </a:r>
            <a:endParaRPr kumimoji="1" lang="en-US" altLang="ja-JP" sz="1400" b="0" i="0" u="none" strike="noStrike" cap="none" normalizeH="0" baseline="0" dirty="0">
              <a:ln>
                <a:noFill/>
              </a:ln>
              <a:solidFill>
                <a:srgbClr val="000000"/>
              </a:solidFill>
              <a:effectLst/>
              <a:latin typeface="+mj-ea"/>
              <a:ea typeface="+mj-ea"/>
            </a:endParaRPr>
          </a:p>
        </p:txBody>
      </p:sp>
      <p:cxnSp>
        <p:nvCxnSpPr>
          <p:cNvPr id="60" name="AutoShape 22"/>
          <p:cNvCxnSpPr>
            <a:cxnSpLocks noChangeShapeType="1"/>
          </p:cNvCxnSpPr>
          <p:nvPr/>
        </p:nvCxnSpPr>
        <p:spPr bwMode="auto">
          <a:xfrm flipV="1">
            <a:off x="8226658" y="3900865"/>
            <a:ext cx="0" cy="347086"/>
          </a:xfrm>
          <a:prstGeom prst="straightConnector1">
            <a:avLst/>
          </a:prstGeom>
          <a:noFill/>
          <a:ln w="38100" cmpd="sng">
            <a:solidFill>
              <a:srgbClr val="1F497D"/>
            </a:solidFill>
            <a:round/>
            <a:headEnd/>
            <a:tailEnd type="triangle" w="lg" len="lg"/>
          </a:ln>
          <a:extLst>
            <a:ext uri="{909E8E84-426E-40dd-AFC4-6F175D3DCCD1}">
              <a14:hiddenFill xmlns="" xmlns:a14="http://schemas.microsoft.com/office/drawing/2010/main">
                <a:noFill/>
              </a14:hiddenFill>
            </a:ext>
          </a:extLst>
        </p:spPr>
      </p:cxnSp>
    </p:spTree>
    <p:extLst>
      <p:ext uri="{BB962C8B-B14F-4D97-AF65-F5344CB8AC3E}">
        <p14:creationId xmlns:p14="http://schemas.microsoft.com/office/powerpoint/2010/main" val="1436675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864472"/>
          </a:xfrm>
        </p:spPr>
        <p:txBody>
          <a:bodyPr>
            <a:normAutofit/>
          </a:bodyPr>
          <a:lstStyle/>
          <a:p>
            <a:r>
              <a:rPr kumimoji="1" lang="ja-JP" altLang="en-US" sz="3600" dirty="0" smtClean="0"/>
              <a:t>図</a:t>
            </a:r>
            <a:r>
              <a:rPr kumimoji="1" lang="en-US" altLang="ja-JP" sz="3600" dirty="0" smtClean="0"/>
              <a:t>5-3 </a:t>
            </a:r>
            <a:r>
              <a:rPr kumimoji="1" lang="ja-JP" altLang="en-US" sz="3600" dirty="0" smtClean="0"/>
              <a:t>階層</a:t>
            </a:r>
            <a:r>
              <a:rPr kumimoji="1" lang="ja-JP" altLang="en-US" sz="3600" dirty="0" smtClean="0"/>
              <a:t>分析の例「月の満ち欠け」</a:t>
            </a:r>
            <a:endParaRPr kumimoji="1" lang="ja-JP" altLang="en-US" sz="3600" dirty="0"/>
          </a:p>
        </p:txBody>
      </p:sp>
      <p:sp>
        <p:nvSpPr>
          <p:cNvPr id="3" name="Text Box 1"/>
          <p:cNvSpPr txBox="1">
            <a:spLocks noChangeArrowheads="1"/>
          </p:cNvSpPr>
          <p:nvPr/>
        </p:nvSpPr>
        <p:spPr bwMode="auto">
          <a:xfrm>
            <a:off x="2259505" y="4776347"/>
            <a:ext cx="2085418" cy="781050"/>
          </a:xfrm>
          <a:prstGeom prst="rect">
            <a:avLst/>
          </a:prstGeom>
          <a:ln w="28575" cmpd="sng">
            <a:solidFill>
              <a:schemeClr val="accent3">
                <a:lumMod val="50000"/>
              </a:schemeClr>
            </a:solidFill>
            <a:headEnd/>
            <a:tailEnd/>
          </a:ln>
        </p:spPr>
        <p:style>
          <a:lnRef idx="2">
            <a:schemeClr val="accent3"/>
          </a:lnRef>
          <a:fillRef idx="1">
            <a:schemeClr val="lt1"/>
          </a:fillRef>
          <a:effectRef idx="0">
            <a:schemeClr val="accent3"/>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ea typeface="+mn-ea"/>
              </a:rPr>
              <a:t>月は太陽の光を</a:t>
            </a:r>
            <a:r>
              <a:rPr kumimoji="1" lang="ja-JP" altLang="en-US" sz="1600" b="0" i="0" u="none" strike="noStrike" cap="none" normalizeH="0" baseline="0" smtClean="0">
                <a:ln>
                  <a:noFill/>
                </a:ln>
                <a:solidFill>
                  <a:schemeClr val="tx1"/>
                </a:solidFill>
                <a:effectLst/>
                <a:latin typeface="+mn-ea"/>
                <a:ea typeface="+mn-ea"/>
              </a:rPr>
              <a:t>反射して輝いていることを指摘できる</a:t>
            </a:r>
            <a:endParaRPr kumimoji="1" lang="en-US" altLang="ja-JP" sz="1600" b="0" i="0" u="none" strike="noStrike" cap="none" normalizeH="0" baseline="0" dirty="0">
              <a:ln>
                <a:noFill/>
              </a:ln>
              <a:solidFill>
                <a:schemeClr val="tx1"/>
              </a:solidFill>
              <a:effectLst/>
              <a:latin typeface="+mn-ea"/>
              <a:ea typeface="+mn-ea"/>
            </a:endParaRPr>
          </a:p>
        </p:txBody>
      </p:sp>
      <p:sp>
        <p:nvSpPr>
          <p:cNvPr id="4" name="Text Box 2"/>
          <p:cNvSpPr txBox="1">
            <a:spLocks noChangeArrowheads="1"/>
          </p:cNvSpPr>
          <p:nvPr/>
        </p:nvSpPr>
        <p:spPr bwMode="auto">
          <a:xfrm>
            <a:off x="2198685" y="3458080"/>
            <a:ext cx="2207057" cy="781050"/>
          </a:xfrm>
          <a:prstGeom prst="rect">
            <a:avLst/>
          </a:prstGeom>
          <a:ln w="28575" cmpd="sng">
            <a:solidFill>
              <a:schemeClr val="accent3">
                <a:lumMod val="50000"/>
              </a:schemeClr>
            </a:solidFill>
            <a:headEnd/>
            <a:tailEnd/>
          </a:ln>
        </p:spPr>
        <p:style>
          <a:lnRef idx="2">
            <a:schemeClr val="accent3"/>
          </a:lnRef>
          <a:fillRef idx="1">
            <a:schemeClr val="lt1"/>
          </a:fillRef>
          <a:effectRef idx="0">
            <a:schemeClr val="accent3"/>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mn-ea"/>
                <a:ea typeface="+mn-ea"/>
              </a:rPr>
              <a:t>太陽は月の輝いている側に位置していることを説明できる</a:t>
            </a:r>
            <a:endParaRPr kumimoji="1" lang="en-US" altLang="ja-JP" sz="1600" b="0" i="0" u="none" strike="noStrike" cap="none" normalizeH="0" baseline="0" dirty="0">
              <a:ln>
                <a:noFill/>
              </a:ln>
              <a:solidFill>
                <a:schemeClr val="tx1"/>
              </a:solidFill>
              <a:effectLst/>
              <a:latin typeface="+mn-ea"/>
              <a:ea typeface="+mn-ea"/>
            </a:endParaRPr>
          </a:p>
        </p:txBody>
      </p:sp>
      <p:sp>
        <p:nvSpPr>
          <p:cNvPr id="5" name="Text Box 3"/>
          <p:cNvSpPr txBox="1">
            <a:spLocks noChangeArrowheads="1"/>
          </p:cNvSpPr>
          <p:nvPr/>
        </p:nvSpPr>
        <p:spPr bwMode="auto">
          <a:xfrm>
            <a:off x="5201911" y="4755423"/>
            <a:ext cx="2283361" cy="781050"/>
          </a:xfrm>
          <a:prstGeom prst="rect">
            <a:avLst/>
          </a:prstGeom>
          <a:ln w="28575" cmpd="sng">
            <a:solidFill>
              <a:schemeClr val="accent3">
                <a:lumMod val="50000"/>
              </a:schemeClr>
            </a:solidFill>
            <a:headEnd/>
            <a:tailEnd/>
          </a:ln>
        </p:spPr>
        <p:style>
          <a:lnRef idx="2">
            <a:schemeClr val="accent3"/>
          </a:lnRef>
          <a:fillRef idx="1">
            <a:schemeClr val="lt1"/>
          </a:fillRef>
          <a:effectRef idx="0">
            <a:schemeClr val="accent3"/>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ea typeface="+mn-ea"/>
              </a:rPr>
              <a:t>同じ時刻に観察した月の位置は、日によって異なる</a:t>
            </a:r>
            <a:r>
              <a:rPr kumimoji="1" lang="ja-JP" altLang="en-US" sz="1600" b="0" i="0" u="none" strike="noStrike" cap="none" normalizeH="0" baseline="0" smtClean="0">
                <a:ln>
                  <a:noFill/>
                </a:ln>
                <a:solidFill>
                  <a:schemeClr val="tx1"/>
                </a:solidFill>
                <a:effectLst/>
                <a:latin typeface="+mn-ea"/>
                <a:ea typeface="+mn-ea"/>
              </a:rPr>
              <a:t>ことを指摘できる</a:t>
            </a:r>
            <a:endParaRPr kumimoji="1" lang="en-US" altLang="ja-JP" sz="1600" b="0" i="0" u="none" strike="noStrike" cap="none" normalizeH="0" baseline="0" dirty="0">
              <a:ln>
                <a:noFill/>
              </a:ln>
              <a:solidFill>
                <a:schemeClr val="tx1"/>
              </a:solidFill>
              <a:effectLst/>
              <a:latin typeface="+mn-ea"/>
              <a:ea typeface="+mn-ea"/>
            </a:endParaRPr>
          </a:p>
        </p:txBody>
      </p:sp>
      <p:sp>
        <p:nvSpPr>
          <p:cNvPr id="6" name="Text Box 4"/>
          <p:cNvSpPr txBox="1">
            <a:spLocks noChangeArrowheads="1"/>
          </p:cNvSpPr>
          <p:nvPr/>
        </p:nvSpPr>
        <p:spPr bwMode="auto">
          <a:xfrm>
            <a:off x="1766236" y="2089701"/>
            <a:ext cx="3071957" cy="781050"/>
          </a:xfrm>
          <a:prstGeom prst="rect">
            <a:avLst/>
          </a:prstGeom>
          <a:ln w="28575" cmpd="sng">
            <a:solidFill>
              <a:schemeClr val="accent3">
                <a:lumMod val="50000"/>
              </a:schemeClr>
            </a:solidFill>
            <a:headEnd/>
            <a:tailEnd/>
          </a:ln>
        </p:spPr>
        <p:style>
          <a:lnRef idx="2">
            <a:schemeClr val="accent3"/>
          </a:lnRef>
          <a:fillRef idx="1">
            <a:schemeClr val="lt1"/>
          </a:fillRef>
          <a:effectRef idx="0">
            <a:schemeClr val="accent3"/>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ea typeface="+mn-ea"/>
              </a:rPr>
              <a:t>月と太陽が近いほど月の輝く部分が小さく、離れて</a:t>
            </a:r>
            <a:r>
              <a:rPr kumimoji="1" lang="ja-JP" altLang="en-US" sz="1600" b="0" i="0" u="none" strike="noStrike" cap="none" normalizeH="0" baseline="0" smtClean="0">
                <a:ln>
                  <a:noFill/>
                </a:ln>
                <a:solidFill>
                  <a:schemeClr val="tx1"/>
                </a:solidFill>
                <a:effectLst/>
                <a:latin typeface="+mn-ea"/>
                <a:ea typeface="+mn-ea"/>
              </a:rPr>
              <a:t>いるほど月の輝く部分が大きいことを説明できる</a:t>
            </a:r>
            <a:endParaRPr kumimoji="1" lang="en-US" altLang="ja-JP" sz="1600" b="0" i="0" u="none" strike="noStrike" cap="none" normalizeH="0" baseline="0" dirty="0">
              <a:ln>
                <a:noFill/>
              </a:ln>
              <a:solidFill>
                <a:schemeClr val="tx1"/>
              </a:solidFill>
              <a:effectLst/>
              <a:latin typeface="+mn-ea"/>
              <a:ea typeface="+mn-ea"/>
            </a:endParaRPr>
          </a:p>
        </p:txBody>
      </p:sp>
      <p:sp>
        <p:nvSpPr>
          <p:cNvPr id="8" name="Text Box 6"/>
          <p:cNvSpPr txBox="1">
            <a:spLocks noChangeArrowheads="1"/>
          </p:cNvSpPr>
          <p:nvPr/>
        </p:nvSpPr>
        <p:spPr bwMode="auto">
          <a:xfrm>
            <a:off x="4998834" y="3451948"/>
            <a:ext cx="2689514" cy="1017128"/>
          </a:xfrm>
          <a:prstGeom prst="rect">
            <a:avLst/>
          </a:prstGeom>
          <a:ln w="28575" cmpd="sng">
            <a:solidFill>
              <a:schemeClr val="accent3">
                <a:lumMod val="50000"/>
              </a:schemeClr>
            </a:solidFill>
            <a:headEnd/>
            <a:tailEnd/>
          </a:ln>
        </p:spPr>
        <p:style>
          <a:lnRef idx="2">
            <a:schemeClr val="accent3"/>
          </a:lnRef>
          <a:fillRef idx="1">
            <a:schemeClr val="lt1"/>
          </a:fillRef>
          <a:effectRef idx="0">
            <a:schemeClr val="accent3"/>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ea typeface="+mn-ea"/>
              </a:rPr>
              <a:t>月の見える位置が移り変わることから、月は西から東へ移動している</a:t>
            </a:r>
            <a:r>
              <a:rPr kumimoji="1" lang="ja-JP" altLang="en-US" sz="1600" b="0" i="0" u="none" strike="noStrike" cap="none" normalizeH="0" baseline="0" smtClean="0">
                <a:ln>
                  <a:noFill/>
                </a:ln>
                <a:solidFill>
                  <a:schemeClr val="tx1"/>
                </a:solidFill>
                <a:effectLst/>
                <a:latin typeface="+mn-ea"/>
                <a:ea typeface="+mn-ea"/>
              </a:rPr>
              <a:t>ことを見いだすことができる</a:t>
            </a:r>
            <a:endParaRPr kumimoji="1" lang="en-US" altLang="ja-JP" sz="1600" b="0" i="0" u="none" strike="noStrike" cap="none" normalizeH="0" baseline="0" dirty="0">
              <a:ln>
                <a:noFill/>
              </a:ln>
              <a:solidFill>
                <a:schemeClr val="tx1"/>
              </a:solidFill>
              <a:effectLst/>
              <a:latin typeface="+mn-ea"/>
              <a:ea typeface="+mn-ea"/>
            </a:endParaRPr>
          </a:p>
        </p:txBody>
      </p:sp>
      <p:sp>
        <p:nvSpPr>
          <p:cNvPr id="9" name="Text Box 7"/>
          <p:cNvSpPr txBox="1">
            <a:spLocks noChangeArrowheads="1"/>
          </p:cNvSpPr>
          <p:nvPr/>
        </p:nvSpPr>
        <p:spPr bwMode="auto">
          <a:xfrm>
            <a:off x="3032743" y="6230993"/>
            <a:ext cx="3078514" cy="522883"/>
          </a:xfrm>
          <a:prstGeom prst="rect">
            <a:avLst/>
          </a:prstGeom>
          <a:ln>
            <a:solidFill>
              <a:schemeClr val="accent3">
                <a:lumMod val="50000"/>
              </a:schemeClr>
            </a:solidFill>
            <a:headEnd/>
            <a:tailEnd/>
          </a:ln>
        </p:spPr>
        <p:style>
          <a:lnRef idx="2">
            <a:schemeClr val="accent3"/>
          </a:lnRef>
          <a:fillRef idx="1">
            <a:schemeClr val="lt1"/>
          </a:fillRef>
          <a:effectRef idx="0">
            <a:schemeClr val="accent3"/>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ea typeface="+mn-ea"/>
              </a:rPr>
              <a:t>月の形が約１か月を周期として変化している</a:t>
            </a:r>
            <a:r>
              <a:rPr kumimoji="1" lang="ja-JP" altLang="en-US" sz="1600" b="0" i="0" u="none" strike="noStrike" cap="none" normalizeH="0" baseline="0" smtClean="0">
                <a:ln>
                  <a:noFill/>
                </a:ln>
                <a:solidFill>
                  <a:schemeClr val="tx1"/>
                </a:solidFill>
                <a:effectLst/>
                <a:latin typeface="+mn-ea"/>
                <a:ea typeface="+mn-ea"/>
              </a:rPr>
              <a:t>ことを指摘できる</a:t>
            </a:r>
            <a:endParaRPr kumimoji="1" lang="en-US" altLang="ja-JP" sz="1600" b="0" i="0" u="none" strike="noStrike" cap="none" normalizeH="0" baseline="0" dirty="0">
              <a:ln>
                <a:noFill/>
              </a:ln>
              <a:solidFill>
                <a:schemeClr val="tx1"/>
              </a:solidFill>
              <a:effectLst/>
              <a:latin typeface="+mn-ea"/>
              <a:ea typeface="+mn-ea"/>
            </a:endParaRPr>
          </a:p>
        </p:txBody>
      </p:sp>
      <p:sp>
        <p:nvSpPr>
          <p:cNvPr id="10" name="Text Box 8"/>
          <p:cNvSpPr txBox="1">
            <a:spLocks noChangeArrowheads="1"/>
          </p:cNvSpPr>
          <p:nvPr/>
        </p:nvSpPr>
        <p:spPr bwMode="auto">
          <a:xfrm>
            <a:off x="2789093" y="931208"/>
            <a:ext cx="3565814" cy="663575"/>
          </a:xfrm>
          <a:prstGeom prst="rect">
            <a:avLst/>
          </a:prstGeom>
          <a:ln w="28575" cmpd="sng">
            <a:headEnd/>
            <a:tailEnd/>
          </a:ln>
        </p:spPr>
        <p:style>
          <a:lnRef idx="1">
            <a:schemeClr val="accent3"/>
          </a:lnRef>
          <a:fillRef idx="2">
            <a:schemeClr val="accent3"/>
          </a:fillRef>
          <a:effectRef idx="1">
            <a:schemeClr val="accent3"/>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n-ea"/>
                <a:ea typeface="+mn-ea"/>
              </a:rPr>
              <a:t>月の見かけの形から、太陽、月の位置関係を図</a:t>
            </a:r>
            <a:r>
              <a:rPr kumimoji="1" lang="ja-JP" altLang="en-US" sz="1800" b="0" i="0" u="none" strike="noStrike" cap="none" normalizeH="0" baseline="0" smtClean="0">
                <a:ln>
                  <a:noFill/>
                </a:ln>
                <a:solidFill>
                  <a:schemeClr val="tx1"/>
                </a:solidFill>
                <a:effectLst/>
                <a:latin typeface="+mn-ea"/>
                <a:ea typeface="+mn-ea"/>
              </a:rPr>
              <a:t>に示して説明できる</a:t>
            </a:r>
            <a:endParaRPr kumimoji="1" lang="en-US" altLang="ja-JP" sz="1800" b="0" i="0" u="none" strike="noStrike" cap="none" normalizeH="0" baseline="0" dirty="0">
              <a:ln>
                <a:noFill/>
              </a:ln>
              <a:solidFill>
                <a:schemeClr val="tx1"/>
              </a:solidFill>
              <a:effectLst/>
              <a:latin typeface="+mn-ea"/>
              <a:ea typeface="+mn-ea"/>
            </a:endParaRPr>
          </a:p>
        </p:txBody>
      </p:sp>
      <p:cxnSp>
        <p:nvCxnSpPr>
          <p:cNvPr id="5129" name="AutoShape 9"/>
          <p:cNvCxnSpPr>
            <a:cxnSpLocks noChangeShapeType="1"/>
          </p:cNvCxnSpPr>
          <p:nvPr/>
        </p:nvCxnSpPr>
        <p:spPr bwMode="auto">
          <a:xfrm>
            <a:off x="2840038" y="5873022"/>
            <a:ext cx="3503553" cy="0"/>
          </a:xfrm>
          <a:prstGeom prst="straightConnector1">
            <a:avLst/>
          </a:prstGeom>
          <a:ln w="28575" cmpd="sng">
            <a:solidFill>
              <a:schemeClr val="accent3">
                <a:lumMod val="50000"/>
              </a:schemeClr>
            </a:solidFill>
            <a:headEnd/>
            <a:tailEnd/>
          </a:ln>
          <a:extLst/>
        </p:spPr>
        <p:style>
          <a:lnRef idx="2">
            <a:schemeClr val="accent3"/>
          </a:lnRef>
          <a:fillRef idx="1">
            <a:schemeClr val="lt1"/>
          </a:fillRef>
          <a:effectRef idx="0">
            <a:schemeClr val="accent3"/>
          </a:effectRef>
          <a:fontRef idx="minor">
            <a:schemeClr val="dk1"/>
          </a:fontRef>
        </p:style>
      </p:cxnSp>
      <p:cxnSp>
        <p:nvCxnSpPr>
          <p:cNvPr id="5130" name="AutoShape 10"/>
          <p:cNvCxnSpPr>
            <a:cxnSpLocks noChangeShapeType="1"/>
            <a:endCxn id="9" idx="0"/>
          </p:cNvCxnSpPr>
          <p:nvPr/>
        </p:nvCxnSpPr>
        <p:spPr bwMode="auto">
          <a:xfrm>
            <a:off x="4572000" y="5873022"/>
            <a:ext cx="0" cy="357971"/>
          </a:xfrm>
          <a:prstGeom prst="straightConnector1">
            <a:avLst/>
          </a:prstGeom>
          <a:ln w="28575" cmpd="sng">
            <a:solidFill>
              <a:schemeClr val="accent3">
                <a:lumMod val="50000"/>
              </a:schemeClr>
            </a:solidFill>
            <a:headEnd type="none"/>
            <a:tailEnd type="none" w="lg" len="lg"/>
          </a:ln>
          <a:extLst/>
        </p:spPr>
        <p:style>
          <a:lnRef idx="2">
            <a:schemeClr val="accent3"/>
          </a:lnRef>
          <a:fillRef idx="1">
            <a:schemeClr val="lt1"/>
          </a:fillRef>
          <a:effectRef idx="0">
            <a:schemeClr val="accent3"/>
          </a:effectRef>
          <a:fontRef idx="minor">
            <a:schemeClr val="dk1"/>
          </a:fontRef>
        </p:style>
      </p:cxnSp>
      <p:cxnSp>
        <p:nvCxnSpPr>
          <p:cNvPr id="5131" name="AutoShape 11"/>
          <p:cNvCxnSpPr>
            <a:cxnSpLocks noChangeShapeType="1"/>
          </p:cNvCxnSpPr>
          <p:nvPr/>
        </p:nvCxnSpPr>
        <p:spPr bwMode="auto">
          <a:xfrm flipV="1">
            <a:off x="2840038" y="5572677"/>
            <a:ext cx="0" cy="301625"/>
          </a:xfrm>
          <a:prstGeom prst="straightConnector1">
            <a:avLst/>
          </a:prstGeom>
          <a:ln w="28575" cmpd="sng">
            <a:solidFill>
              <a:schemeClr val="accent3">
                <a:lumMod val="50000"/>
              </a:schemeClr>
            </a:solidFill>
            <a:headEnd/>
            <a:tailEnd type="triangle" w="lg" len="lg"/>
          </a:ln>
          <a:extLst/>
        </p:spPr>
        <p:style>
          <a:lnRef idx="2">
            <a:schemeClr val="accent3"/>
          </a:lnRef>
          <a:fillRef idx="1">
            <a:schemeClr val="lt1"/>
          </a:fillRef>
          <a:effectRef idx="0">
            <a:schemeClr val="accent3"/>
          </a:effectRef>
          <a:fontRef idx="minor">
            <a:schemeClr val="dk1"/>
          </a:fontRef>
        </p:style>
      </p:cxnSp>
      <p:cxnSp>
        <p:nvCxnSpPr>
          <p:cNvPr id="5132" name="AutoShape 12"/>
          <p:cNvCxnSpPr>
            <a:cxnSpLocks noChangeShapeType="1"/>
            <a:endCxn id="5" idx="2"/>
          </p:cNvCxnSpPr>
          <p:nvPr/>
        </p:nvCxnSpPr>
        <p:spPr bwMode="auto">
          <a:xfrm flipV="1">
            <a:off x="6343591" y="5536473"/>
            <a:ext cx="1" cy="336549"/>
          </a:xfrm>
          <a:prstGeom prst="straightConnector1">
            <a:avLst/>
          </a:prstGeom>
          <a:ln w="28575" cmpd="sng">
            <a:solidFill>
              <a:schemeClr val="accent3">
                <a:lumMod val="50000"/>
              </a:schemeClr>
            </a:solidFill>
            <a:headEnd/>
            <a:tailEnd type="triangle" w="lg" len="lg"/>
          </a:ln>
          <a:extLst/>
        </p:spPr>
        <p:style>
          <a:lnRef idx="2">
            <a:schemeClr val="accent3"/>
          </a:lnRef>
          <a:fillRef idx="1">
            <a:schemeClr val="lt1"/>
          </a:fillRef>
          <a:effectRef idx="0">
            <a:schemeClr val="accent3"/>
          </a:effectRef>
          <a:fontRef idx="minor">
            <a:schemeClr val="dk1"/>
          </a:fontRef>
        </p:style>
      </p:cxnSp>
      <p:cxnSp>
        <p:nvCxnSpPr>
          <p:cNvPr id="5134" name="AutoShape 14"/>
          <p:cNvCxnSpPr>
            <a:cxnSpLocks noChangeShapeType="1"/>
            <a:stCxn id="3" idx="0"/>
            <a:endCxn id="4" idx="2"/>
          </p:cNvCxnSpPr>
          <p:nvPr/>
        </p:nvCxnSpPr>
        <p:spPr bwMode="auto">
          <a:xfrm flipV="1">
            <a:off x="3302214" y="4239130"/>
            <a:ext cx="0" cy="537217"/>
          </a:xfrm>
          <a:prstGeom prst="straightConnector1">
            <a:avLst/>
          </a:prstGeom>
          <a:ln w="28575" cmpd="sng">
            <a:solidFill>
              <a:schemeClr val="accent3">
                <a:lumMod val="50000"/>
              </a:schemeClr>
            </a:solidFill>
            <a:headEnd/>
            <a:tailEnd type="triangle" w="lg" len="lg"/>
          </a:ln>
          <a:extLst/>
        </p:spPr>
        <p:style>
          <a:lnRef idx="2">
            <a:schemeClr val="accent3"/>
          </a:lnRef>
          <a:fillRef idx="1">
            <a:schemeClr val="lt1"/>
          </a:fillRef>
          <a:effectRef idx="0">
            <a:schemeClr val="accent3"/>
          </a:effectRef>
          <a:fontRef idx="minor">
            <a:schemeClr val="dk1"/>
          </a:fontRef>
        </p:style>
      </p:cxnSp>
      <p:cxnSp>
        <p:nvCxnSpPr>
          <p:cNvPr id="5137" name="AutoShape 17"/>
          <p:cNvCxnSpPr>
            <a:cxnSpLocks noChangeShapeType="1"/>
            <a:stCxn id="5" idx="0"/>
            <a:endCxn id="8" idx="2"/>
          </p:cNvCxnSpPr>
          <p:nvPr/>
        </p:nvCxnSpPr>
        <p:spPr bwMode="auto">
          <a:xfrm flipH="1" flipV="1">
            <a:off x="6343591" y="4469076"/>
            <a:ext cx="1" cy="286347"/>
          </a:xfrm>
          <a:prstGeom prst="straightConnector1">
            <a:avLst/>
          </a:prstGeom>
          <a:ln w="28575" cmpd="sng">
            <a:solidFill>
              <a:schemeClr val="accent3">
                <a:lumMod val="50000"/>
              </a:schemeClr>
            </a:solidFill>
            <a:headEnd/>
            <a:tailEnd type="triangle" w="lg" len="lg"/>
          </a:ln>
          <a:extLst/>
        </p:spPr>
        <p:style>
          <a:lnRef idx="2">
            <a:schemeClr val="accent3"/>
          </a:lnRef>
          <a:fillRef idx="1">
            <a:schemeClr val="lt1"/>
          </a:fillRef>
          <a:effectRef idx="0">
            <a:schemeClr val="accent3"/>
          </a:effectRef>
          <a:fontRef idx="minor">
            <a:schemeClr val="dk1"/>
          </a:fontRef>
        </p:style>
      </p:cxnSp>
      <p:cxnSp>
        <p:nvCxnSpPr>
          <p:cNvPr id="5138" name="AutoShape 18"/>
          <p:cNvCxnSpPr>
            <a:cxnSpLocks noChangeShapeType="1"/>
            <a:stCxn id="4" idx="0"/>
            <a:endCxn id="6" idx="2"/>
          </p:cNvCxnSpPr>
          <p:nvPr/>
        </p:nvCxnSpPr>
        <p:spPr bwMode="auto">
          <a:xfrm flipV="1">
            <a:off x="3302214" y="2870751"/>
            <a:ext cx="1" cy="587329"/>
          </a:xfrm>
          <a:prstGeom prst="straightConnector1">
            <a:avLst/>
          </a:prstGeom>
          <a:ln w="28575" cmpd="sng">
            <a:solidFill>
              <a:schemeClr val="accent3">
                <a:lumMod val="50000"/>
              </a:schemeClr>
            </a:solidFill>
            <a:headEnd/>
            <a:tailEnd type="triangle" w="lg" len="lg"/>
          </a:ln>
          <a:extLst/>
        </p:spPr>
        <p:style>
          <a:lnRef idx="2">
            <a:schemeClr val="accent3"/>
          </a:lnRef>
          <a:fillRef idx="1">
            <a:schemeClr val="lt1"/>
          </a:fillRef>
          <a:effectRef idx="0">
            <a:schemeClr val="accent3"/>
          </a:effectRef>
          <a:fontRef idx="minor">
            <a:schemeClr val="dk1"/>
          </a:fontRef>
        </p:style>
      </p:cxnSp>
      <p:cxnSp>
        <p:nvCxnSpPr>
          <p:cNvPr id="5142" name="AutoShape 22"/>
          <p:cNvCxnSpPr>
            <a:cxnSpLocks noChangeShapeType="1"/>
          </p:cNvCxnSpPr>
          <p:nvPr/>
        </p:nvCxnSpPr>
        <p:spPr bwMode="auto">
          <a:xfrm>
            <a:off x="3302213" y="1881129"/>
            <a:ext cx="3041378" cy="0"/>
          </a:xfrm>
          <a:prstGeom prst="straightConnector1">
            <a:avLst/>
          </a:prstGeom>
          <a:ln w="28575" cmpd="sng">
            <a:solidFill>
              <a:schemeClr val="accent3">
                <a:lumMod val="50000"/>
              </a:schemeClr>
            </a:solidFill>
            <a:headEnd/>
            <a:tailEnd/>
          </a:ln>
          <a:extLst/>
        </p:spPr>
        <p:style>
          <a:lnRef idx="2">
            <a:schemeClr val="accent3"/>
          </a:lnRef>
          <a:fillRef idx="1">
            <a:schemeClr val="lt1"/>
          </a:fillRef>
          <a:effectRef idx="0">
            <a:schemeClr val="accent3"/>
          </a:effectRef>
          <a:fontRef idx="minor">
            <a:schemeClr val="dk1"/>
          </a:fontRef>
        </p:style>
      </p:cxnSp>
      <p:cxnSp>
        <p:nvCxnSpPr>
          <p:cNvPr id="5143" name="AutoShape 23"/>
          <p:cNvCxnSpPr>
            <a:cxnSpLocks noChangeShapeType="1"/>
          </p:cNvCxnSpPr>
          <p:nvPr/>
        </p:nvCxnSpPr>
        <p:spPr bwMode="auto">
          <a:xfrm>
            <a:off x="3302213" y="1883006"/>
            <a:ext cx="0" cy="182562"/>
          </a:xfrm>
          <a:prstGeom prst="straightConnector1">
            <a:avLst/>
          </a:prstGeom>
          <a:ln w="28575" cmpd="sng">
            <a:solidFill>
              <a:schemeClr val="accent3">
                <a:lumMod val="50000"/>
              </a:schemeClr>
            </a:solidFill>
            <a:headEnd/>
            <a:tailEnd/>
          </a:ln>
          <a:extLst/>
        </p:spPr>
        <p:style>
          <a:lnRef idx="2">
            <a:schemeClr val="accent3"/>
          </a:lnRef>
          <a:fillRef idx="1">
            <a:schemeClr val="lt1"/>
          </a:fillRef>
          <a:effectRef idx="0">
            <a:schemeClr val="accent3"/>
          </a:effectRef>
          <a:fontRef idx="minor">
            <a:schemeClr val="dk1"/>
          </a:fontRef>
        </p:style>
      </p:cxnSp>
      <p:cxnSp>
        <p:nvCxnSpPr>
          <p:cNvPr id="5145" name="AutoShape 25"/>
          <p:cNvCxnSpPr>
            <a:cxnSpLocks noChangeShapeType="1"/>
            <a:endCxn id="10" idx="2"/>
          </p:cNvCxnSpPr>
          <p:nvPr/>
        </p:nvCxnSpPr>
        <p:spPr bwMode="auto">
          <a:xfrm flipV="1">
            <a:off x="4572000" y="1594783"/>
            <a:ext cx="0" cy="286346"/>
          </a:xfrm>
          <a:prstGeom prst="straightConnector1">
            <a:avLst/>
          </a:prstGeom>
          <a:ln w="28575" cmpd="sng">
            <a:solidFill>
              <a:schemeClr val="accent3">
                <a:lumMod val="50000"/>
              </a:schemeClr>
            </a:solidFill>
            <a:headEnd/>
            <a:tailEnd type="triangle" w="lg" len="lg"/>
          </a:ln>
          <a:extLst/>
        </p:spPr>
        <p:style>
          <a:lnRef idx="2">
            <a:schemeClr val="accent3"/>
          </a:lnRef>
          <a:fillRef idx="1">
            <a:schemeClr val="lt1"/>
          </a:fillRef>
          <a:effectRef idx="0">
            <a:schemeClr val="accent3"/>
          </a:effectRef>
          <a:fontRef idx="minor">
            <a:schemeClr val="dk1"/>
          </a:fontRef>
        </p:style>
      </p:cxnSp>
      <p:cxnSp>
        <p:nvCxnSpPr>
          <p:cNvPr id="25" name="直線コネクタ 24"/>
          <p:cNvCxnSpPr/>
          <p:nvPr/>
        </p:nvCxnSpPr>
        <p:spPr>
          <a:xfrm>
            <a:off x="987137" y="5976868"/>
            <a:ext cx="7366578"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26" name="テキスト ボックス 25"/>
          <p:cNvSpPr txBox="1"/>
          <p:nvPr/>
        </p:nvSpPr>
        <p:spPr>
          <a:xfrm>
            <a:off x="7285575" y="6065841"/>
            <a:ext cx="1292662" cy="369332"/>
          </a:xfrm>
          <a:prstGeom prst="rect">
            <a:avLst/>
          </a:prstGeom>
          <a:noFill/>
        </p:spPr>
        <p:txBody>
          <a:bodyPr vert="horz" wrap="square" rtlCol="0">
            <a:spAutoFit/>
          </a:bodyPr>
          <a:lstStyle/>
          <a:p>
            <a:r>
              <a:rPr kumimoji="1" lang="ja-JP" altLang="en-US" dirty="0" smtClean="0"/>
              <a:t>前提条件</a:t>
            </a:r>
            <a:endParaRPr kumimoji="1" lang="ja-JP" altLang="en-US" dirty="0"/>
          </a:p>
        </p:txBody>
      </p:sp>
      <p:cxnSp>
        <p:nvCxnSpPr>
          <p:cNvPr id="58" name="AutoShape 10"/>
          <p:cNvCxnSpPr>
            <a:cxnSpLocks noChangeShapeType="1"/>
            <a:endCxn id="8" idx="0"/>
          </p:cNvCxnSpPr>
          <p:nvPr/>
        </p:nvCxnSpPr>
        <p:spPr bwMode="auto">
          <a:xfrm flipH="1">
            <a:off x="6343591" y="1881129"/>
            <a:ext cx="1" cy="1570819"/>
          </a:xfrm>
          <a:prstGeom prst="straightConnector1">
            <a:avLst/>
          </a:prstGeom>
          <a:ln w="28575" cmpd="sng">
            <a:solidFill>
              <a:schemeClr val="accent3">
                <a:lumMod val="50000"/>
              </a:schemeClr>
            </a:solidFill>
            <a:headEnd type="none"/>
            <a:tailEnd type="none" w="lg" len="lg"/>
          </a:ln>
          <a:extLst/>
        </p:spPr>
        <p:style>
          <a:lnRef idx="2">
            <a:schemeClr val="accent3"/>
          </a:lnRef>
          <a:fillRef idx="1">
            <a:schemeClr val="lt1"/>
          </a:fillRef>
          <a:effectRef idx="0">
            <a:schemeClr val="accent3"/>
          </a:effectRef>
          <a:fontRef idx="minor">
            <a:schemeClr val="dk1"/>
          </a:fontRef>
        </p:style>
      </p:cxnSp>
    </p:spTree>
    <p:extLst>
      <p:ext uri="{BB962C8B-B14F-4D97-AF65-F5344CB8AC3E}">
        <p14:creationId xmlns:p14="http://schemas.microsoft.com/office/powerpoint/2010/main" val="1194953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9175"/>
            <a:ext cx="9270124" cy="822956"/>
          </a:xfrm>
        </p:spPr>
        <p:txBody>
          <a:bodyPr>
            <a:noAutofit/>
          </a:bodyPr>
          <a:lstStyle/>
          <a:p>
            <a:r>
              <a:rPr kumimoji="1" lang="ja-JP" altLang="en-US" sz="2800" dirty="0" smtClean="0"/>
              <a:t>図</a:t>
            </a:r>
            <a:r>
              <a:rPr kumimoji="1" lang="en-US" altLang="ja-JP" sz="2800" dirty="0" smtClean="0"/>
              <a:t>5-4 </a:t>
            </a:r>
            <a:r>
              <a:rPr kumimoji="1" lang="ja-JP" altLang="en-US" sz="2800" dirty="0" smtClean="0"/>
              <a:t>認知的</a:t>
            </a:r>
            <a:r>
              <a:rPr kumimoji="1" lang="ja-JP" altLang="en-US" sz="2800" dirty="0" smtClean="0"/>
              <a:t>方略「読んだ本の感想文を書くことができる」</a:t>
            </a:r>
            <a:endParaRPr kumimoji="1" lang="ja-JP" altLang="en-US" sz="2800" dirty="0"/>
          </a:p>
        </p:txBody>
      </p:sp>
      <p:sp>
        <p:nvSpPr>
          <p:cNvPr id="3" name="Text Box 1"/>
          <p:cNvSpPr txBox="1">
            <a:spLocks noChangeArrowheads="1"/>
          </p:cNvSpPr>
          <p:nvPr/>
        </p:nvSpPr>
        <p:spPr bwMode="auto">
          <a:xfrm>
            <a:off x="1478375" y="5328102"/>
            <a:ext cx="2342301" cy="781050"/>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ea typeface="+mn-ea"/>
              </a:rPr>
              <a:t>時間的な順序や事柄の順序に合わせて、文章を整理できる</a:t>
            </a:r>
            <a:endParaRPr kumimoji="1" lang="en-US" altLang="ja-JP" sz="1600" b="0" i="0" u="none" strike="noStrike" cap="none" normalizeH="0" baseline="0" dirty="0">
              <a:ln>
                <a:noFill/>
              </a:ln>
              <a:solidFill>
                <a:schemeClr val="tx1"/>
              </a:solidFill>
              <a:effectLst/>
              <a:latin typeface="+mn-ea"/>
              <a:ea typeface="+mn-ea"/>
            </a:endParaRPr>
          </a:p>
        </p:txBody>
      </p:sp>
      <p:sp>
        <p:nvSpPr>
          <p:cNvPr id="6" name="Text Box 4"/>
          <p:cNvSpPr txBox="1">
            <a:spLocks noChangeArrowheads="1"/>
          </p:cNvSpPr>
          <p:nvPr/>
        </p:nvSpPr>
        <p:spPr bwMode="auto">
          <a:xfrm>
            <a:off x="1487311" y="2132565"/>
            <a:ext cx="2333365" cy="781050"/>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mn-ea"/>
                <a:ea typeface="+mn-ea"/>
              </a:rPr>
              <a:t>抽出した文章に対し、自分の似た経験を思い出し、書くことができる</a:t>
            </a:r>
            <a:endParaRPr kumimoji="1" lang="en-US" altLang="ja-JP" sz="1600" b="0" i="0" u="none" strike="noStrike" cap="none" normalizeH="0" baseline="0" dirty="0">
              <a:ln>
                <a:noFill/>
              </a:ln>
              <a:solidFill>
                <a:schemeClr val="tx1"/>
              </a:solidFill>
              <a:effectLst/>
              <a:latin typeface="+mn-ea"/>
              <a:ea typeface="+mn-ea"/>
            </a:endParaRPr>
          </a:p>
        </p:txBody>
      </p:sp>
      <p:sp>
        <p:nvSpPr>
          <p:cNvPr id="7" name="Text Box 5"/>
          <p:cNvSpPr txBox="1">
            <a:spLocks noChangeArrowheads="1"/>
          </p:cNvSpPr>
          <p:nvPr/>
        </p:nvSpPr>
        <p:spPr bwMode="auto">
          <a:xfrm>
            <a:off x="4514563" y="3852143"/>
            <a:ext cx="2926762" cy="1052865"/>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ea typeface="+mn-ea"/>
              </a:rPr>
              <a:t>「はじめ：</a:t>
            </a:r>
            <a:r>
              <a:rPr kumimoji="1" lang="ja-JP" altLang="en-US" sz="1600" b="0" i="0" u="none" strike="noStrike" cap="none" normalizeH="0" baseline="0" smtClean="0">
                <a:ln>
                  <a:noFill/>
                </a:ln>
                <a:solidFill>
                  <a:schemeClr val="tx1"/>
                </a:solidFill>
                <a:effectLst/>
                <a:latin typeface="+mn-ea"/>
                <a:ea typeface="+mn-ea"/>
              </a:rPr>
              <a:t>今から書くことについて述べる」「中：実際の内容」「終わり：文章のまとめ」という文章の構成を指摘できる</a:t>
            </a:r>
            <a:endParaRPr kumimoji="1" lang="en-US" altLang="ja-JP" sz="1600" b="0" i="0" u="none" strike="noStrike" cap="none" normalizeH="0" baseline="0" dirty="0">
              <a:ln>
                <a:noFill/>
              </a:ln>
              <a:solidFill>
                <a:schemeClr val="tx1"/>
              </a:solidFill>
              <a:effectLst/>
              <a:latin typeface="+mn-ea"/>
              <a:ea typeface="+mn-ea"/>
            </a:endParaRPr>
          </a:p>
        </p:txBody>
      </p:sp>
      <p:sp>
        <p:nvSpPr>
          <p:cNvPr id="8" name="Text Box 6"/>
          <p:cNvSpPr txBox="1">
            <a:spLocks noChangeArrowheads="1"/>
          </p:cNvSpPr>
          <p:nvPr/>
        </p:nvSpPr>
        <p:spPr bwMode="auto">
          <a:xfrm>
            <a:off x="4691498" y="2183760"/>
            <a:ext cx="2572892" cy="781050"/>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ea typeface="+mn-ea"/>
              </a:rPr>
              <a:t>書きたいことに合わせて自分の文章を「はじめ・</a:t>
            </a:r>
            <a:r>
              <a:rPr kumimoji="1" lang="ja-JP" altLang="en-US" sz="1600" b="0" i="0" u="none" strike="noStrike" cap="none" normalizeH="0" baseline="0" smtClean="0">
                <a:ln>
                  <a:noFill/>
                </a:ln>
                <a:solidFill>
                  <a:schemeClr val="tx1"/>
                </a:solidFill>
                <a:effectLst/>
                <a:latin typeface="+mn-ea"/>
                <a:ea typeface="+mn-ea"/>
              </a:rPr>
              <a:t>中・終わり」の順序に構成できる</a:t>
            </a:r>
            <a:endParaRPr kumimoji="1" lang="en-US" altLang="ja-JP" sz="1600" b="0" i="0" u="none" strike="noStrike" cap="none" normalizeH="0" baseline="0" dirty="0">
              <a:ln>
                <a:noFill/>
              </a:ln>
              <a:solidFill>
                <a:schemeClr val="tx1"/>
              </a:solidFill>
              <a:effectLst/>
              <a:latin typeface="+mn-ea"/>
              <a:ea typeface="+mn-ea"/>
            </a:endParaRPr>
          </a:p>
        </p:txBody>
      </p:sp>
      <p:sp>
        <p:nvSpPr>
          <p:cNvPr id="10" name="Text Box 8"/>
          <p:cNvSpPr txBox="1">
            <a:spLocks noChangeArrowheads="1"/>
          </p:cNvSpPr>
          <p:nvPr/>
        </p:nvSpPr>
        <p:spPr bwMode="auto">
          <a:xfrm>
            <a:off x="2649526" y="1078465"/>
            <a:ext cx="3110218" cy="66357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n-ea"/>
                <a:ea typeface="+mn-ea"/>
              </a:rPr>
              <a:t>読んだ本の感想を簡単な構成の文章に表すことができる</a:t>
            </a:r>
            <a:endParaRPr kumimoji="1" lang="en-US" altLang="ja-JP" sz="1800" b="0" i="0" u="none" strike="noStrike" cap="none" normalizeH="0" baseline="0" dirty="0">
              <a:ln>
                <a:noFill/>
              </a:ln>
              <a:solidFill>
                <a:schemeClr val="tx1"/>
              </a:solidFill>
              <a:effectLst/>
              <a:latin typeface="+mn-ea"/>
              <a:ea typeface="+mn-ea"/>
            </a:endParaRPr>
          </a:p>
        </p:txBody>
      </p:sp>
      <p:cxnSp>
        <p:nvCxnSpPr>
          <p:cNvPr id="15" name="AutoShape 13"/>
          <p:cNvCxnSpPr>
            <a:cxnSpLocks noChangeShapeType="1"/>
          </p:cNvCxnSpPr>
          <p:nvPr/>
        </p:nvCxnSpPr>
        <p:spPr bwMode="auto">
          <a:xfrm>
            <a:off x="4085589" y="5070490"/>
            <a:ext cx="3022976" cy="0"/>
          </a:xfrm>
          <a:prstGeom prst="straightConnector1">
            <a:avLst/>
          </a:prstGeom>
          <a:ln>
            <a:headEnd/>
            <a:tailEnd/>
          </a:ln>
          <a:extLst/>
        </p:spPr>
        <p:style>
          <a:lnRef idx="2">
            <a:schemeClr val="accent4"/>
          </a:lnRef>
          <a:fillRef idx="1">
            <a:schemeClr val="lt1"/>
          </a:fillRef>
          <a:effectRef idx="0">
            <a:schemeClr val="accent4"/>
          </a:effectRef>
          <a:fontRef idx="minor">
            <a:schemeClr val="dk1"/>
          </a:fontRef>
        </p:style>
      </p:cxnSp>
      <p:cxnSp>
        <p:nvCxnSpPr>
          <p:cNvPr id="16" name="AutoShape 14"/>
          <p:cNvCxnSpPr>
            <a:cxnSpLocks noChangeShapeType="1"/>
            <a:stCxn id="7" idx="0"/>
            <a:endCxn id="8" idx="2"/>
          </p:cNvCxnSpPr>
          <p:nvPr/>
        </p:nvCxnSpPr>
        <p:spPr bwMode="auto">
          <a:xfrm flipV="1">
            <a:off x="5977944" y="2964810"/>
            <a:ext cx="0" cy="887333"/>
          </a:xfrm>
          <a:prstGeom prst="straightConnector1">
            <a:avLst/>
          </a:prstGeom>
          <a:ln>
            <a:headEnd/>
            <a:tailEnd type="triangle" w="lg" len="lg"/>
          </a:ln>
          <a:extLst/>
        </p:spPr>
        <p:style>
          <a:lnRef idx="2">
            <a:schemeClr val="accent4"/>
          </a:lnRef>
          <a:fillRef idx="1">
            <a:schemeClr val="lt1"/>
          </a:fillRef>
          <a:effectRef idx="0">
            <a:schemeClr val="accent4"/>
          </a:effectRef>
          <a:fontRef idx="minor">
            <a:schemeClr val="dk1"/>
          </a:fontRef>
        </p:style>
      </p:cxnSp>
      <p:cxnSp>
        <p:nvCxnSpPr>
          <p:cNvPr id="19" name="AutoShape 17"/>
          <p:cNvCxnSpPr>
            <a:cxnSpLocks noChangeShapeType="1"/>
            <a:stCxn id="3" idx="0"/>
            <a:endCxn id="31" idx="2"/>
          </p:cNvCxnSpPr>
          <p:nvPr/>
        </p:nvCxnSpPr>
        <p:spPr bwMode="auto">
          <a:xfrm flipH="1" flipV="1">
            <a:off x="2649525" y="4913567"/>
            <a:ext cx="1" cy="414535"/>
          </a:xfrm>
          <a:prstGeom prst="straightConnector1">
            <a:avLst/>
          </a:prstGeom>
          <a:ln>
            <a:headEnd type="none" w="lg" len="lg"/>
            <a:tailEnd type="triangle" w="lg" len="lg"/>
          </a:ln>
          <a:extLst/>
        </p:spPr>
        <p:style>
          <a:lnRef idx="2">
            <a:schemeClr val="accent4"/>
          </a:lnRef>
          <a:fillRef idx="1">
            <a:schemeClr val="lt1"/>
          </a:fillRef>
          <a:effectRef idx="0">
            <a:schemeClr val="accent4"/>
          </a:effectRef>
          <a:fontRef idx="minor">
            <a:schemeClr val="dk1"/>
          </a:fontRef>
        </p:style>
      </p:cxnSp>
      <p:cxnSp>
        <p:nvCxnSpPr>
          <p:cNvPr id="20" name="AutoShape 18"/>
          <p:cNvCxnSpPr>
            <a:cxnSpLocks noChangeShapeType="1"/>
            <a:stCxn id="31" idx="0"/>
            <a:endCxn id="30" idx="2"/>
          </p:cNvCxnSpPr>
          <p:nvPr/>
        </p:nvCxnSpPr>
        <p:spPr bwMode="auto">
          <a:xfrm flipV="1">
            <a:off x="2649525" y="3816349"/>
            <a:ext cx="1" cy="316168"/>
          </a:xfrm>
          <a:prstGeom prst="straightConnector1">
            <a:avLst/>
          </a:prstGeom>
          <a:ln>
            <a:headEnd/>
            <a:tailEnd type="triangle" w="lg" len="lg"/>
          </a:ln>
          <a:extLst/>
        </p:spPr>
        <p:style>
          <a:lnRef idx="2">
            <a:schemeClr val="accent4"/>
          </a:lnRef>
          <a:fillRef idx="1">
            <a:schemeClr val="lt1"/>
          </a:fillRef>
          <a:effectRef idx="0">
            <a:schemeClr val="accent4"/>
          </a:effectRef>
          <a:fontRef idx="minor">
            <a:schemeClr val="dk1"/>
          </a:fontRef>
        </p:style>
      </p:cxnSp>
      <p:cxnSp>
        <p:nvCxnSpPr>
          <p:cNvPr id="24" name="AutoShape 22"/>
          <p:cNvCxnSpPr>
            <a:cxnSpLocks noChangeShapeType="1"/>
          </p:cNvCxnSpPr>
          <p:nvPr/>
        </p:nvCxnSpPr>
        <p:spPr bwMode="auto">
          <a:xfrm>
            <a:off x="2649525" y="1926149"/>
            <a:ext cx="3328419" cy="36160"/>
          </a:xfrm>
          <a:prstGeom prst="straightConnector1">
            <a:avLst/>
          </a:prstGeom>
          <a:ln>
            <a:headEnd/>
            <a:tailEnd/>
          </a:ln>
          <a:extLst/>
        </p:spPr>
        <p:style>
          <a:lnRef idx="2">
            <a:schemeClr val="accent4"/>
          </a:lnRef>
          <a:fillRef idx="1">
            <a:schemeClr val="lt1"/>
          </a:fillRef>
          <a:effectRef idx="0">
            <a:schemeClr val="accent4"/>
          </a:effectRef>
          <a:fontRef idx="minor">
            <a:schemeClr val="dk1"/>
          </a:fontRef>
        </p:style>
      </p:cxnSp>
      <p:cxnSp>
        <p:nvCxnSpPr>
          <p:cNvPr id="25" name="AutoShape 23"/>
          <p:cNvCxnSpPr>
            <a:cxnSpLocks noChangeShapeType="1"/>
            <a:endCxn id="6" idx="0"/>
          </p:cNvCxnSpPr>
          <p:nvPr/>
        </p:nvCxnSpPr>
        <p:spPr bwMode="auto">
          <a:xfrm>
            <a:off x="2649525" y="1942065"/>
            <a:ext cx="4469" cy="190500"/>
          </a:xfrm>
          <a:prstGeom prst="straightConnector1">
            <a:avLst/>
          </a:prstGeom>
          <a:ln>
            <a:headEnd/>
            <a:tailEnd/>
          </a:ln>
          <a:extLst/>
        </p:spPr>
        <p:style>
          <a:lnRef idx="2">
            <a:schemeClr val="accent4"/>
          </a:lnRef>
          <a:fillRef idx="1">
            <a:schemeClr val="lt1"/>
          </a:fillRef>
          <a:effectRef idx="0">
            <a:schemeClr val="accent4"/>
          </a:effectRef>
          <a:fontRef idx="minor">
            <a:schemeClr val="dk1"/>
          </a:fontRef>
        </p:style>
      </p:cxnSp>
      <p:cxnSp>
        <p:nvCxnSpPr>
          <p:cNvPr id="26" name="AutoShape 24"/>
          <p:cNvCxnSpPr>
            <a:cxnSpLocks noChangeShapeType="1"/>
            <a:endCxn id="8" idx="0"/>
          </p:cNvCxnSpPr>
          <p:nvPr/>
        </p:nvCxnSpPr>
        <p:spPr bwMode="auto">
          <a:xfrm>
            <a:off x="5977944" y="1942065"/>
            <a:ext cx="0" cy="241695"/>
          </a:xfrm>
          <a:prstGeom prst="straightConnector1">
            <a:avLst/>
          </a:prstGeom>
          <a:ln>
            <a:headEnd/>
            <a:tailEnd/>
          </a:ln>
          <a:extLst/>
        </p:spPr>
        <p:style>
          <a:lnRef idx="2">
            <a:schemeClr val="accent4"/>
          </a:lnRef>
          <a:fillRef idx="1">
            <a:schemeClr val="lt1"/>
          </a:fillRef>
          <a:effectRef idx="0">
            <a:schemeClr val="accent4"/>
          </a:effectRef>
          <a:fontRef idx="minor">
            <a:schemeClr val="dk1"/>
          </a:fontRef>
        </p:style>
      </p:cxnSp>
      <p:cxnSp>
        <p:nvCxnSpPr>
          <p:cNvPr id="27" name="AutoShape 25"/>
          <p:cNvCxnSpPr>
            <a:cxnSpLocks noChangeShapeType="1"/>
          </p:cNvCxnSpPr>
          <p:nvPr/>
        </p:nvCxnSpPr>
        <p:spPr bwMode="auto">
          <a:xfrm flipV="1">
            <a:off x="4175624" y="1722990"/>
            <a:ext cx="0" cy="219075"/>
          </a:xfrm>
          <a:prstGeom prst="straightConnector1">
            <a:avLst/>
          </a:prstGeom>
          <a:ln>
            <a:headEnd/>
            <a:tailEnd type="triangle" w="lg" len="lg"/>
          </a:ln>
          <a:extLst/>
        </p:spPr>
        <p:style>
          <a:lnRef idx="2">
            <a:schemeClr val="accent4"/>
          </a:lnRef>
          <a:fillRef idx="1">
            <a:schemeClr val="lt1"/>
          </a:fillRef>
          <a:effectRef idx="0">
            <a:schemeClr val="accent4"/>
          </a:effectRef>
          <a:fontRef idx="minor">
            <a:schemeClr val="dk1"/>
          </a:fontRef>
        </p:style>
      </p:cxnSp>
      <p:cxnSp>
        <p:nvCxnSpPr>
          <p:cNvPr id="28" name="直線コネクタ 27"/>
          <p:cNvCxnSpPr/>
          <p:nvPr/>
        </p:nvCxnSpPr>
        <p:spPr>
          <a:xfrm>
            <a:off x="850677" y="5070490"/>
            <a:ext cx="7366578"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29" name="テキスト ボックス 28"/>
          <p:cNvSpPr txBox="1"/>
          <p:nvPr/>
        </p:nvSpPr>
        <p:spPr>
          <a:xfrm>
            <a:off x="3852253" y="5328102"/>
            <a:ext cx="1107996" cy="369332"/>
          </a:xfrm>
          <a:prstGeom prst="rect">
            <a:avLst/>
          </a:prstGeom>
          <a:ln>
            <a:noFill/>
          </a:ln>
        </p:spPr>
        <p:style>
          <a:lnRef idx="2">
            <a:schemeClr val="accent4"/>
          </a:lnRef>
          <a:fillRef idx="1">
            <a:schemeClr val="lt1"/>
          </a:fillRef>
          <a:effectRef idx="0">
            <a:schemeClr val="accent4"/>
          </a:effectRef>
          <a:fontRef idx="minor">
            <a:schemeClr val="dk1"/>
          </a:fontRef>
        </p:style>
        <p:txBody>
          <a:bodyPr vert="horz" wrap="none" rtlCol="0">
            <a:spAutoFit/>
          </a:bodyPr>
          <a:lstStyle/>
          <a:p>
            <a:r>
              <a:rPr kumimoji="1" lang="ja-JP" altLang="en-US" smtClean="0"/>
              <a:t>前提条件</a:t>
            </a:r>
            <a:endParaRPr kumimoji="1" lang="ja-JP" altLang="en-US" dirty="0"/>
          </a:p>
        </p:txBody>
      </p:sp>
      <p:sp>
        <p:nvSpPr>
          <p:cNvPr id="30" name="Text Box 4"/>
          <p:cNvSpPr txBox="1">
            <a:spLocks noChangeArrowheads="1"/>
          </p:cNvSpPr>
          <p:nvPr/>
        </p:nvSpPr>
        <p:spPr bwMode="auto">
          <a:xfrm>
            <a:off x="1213463" y="3229782"/>
            <a:ext cx="2872126" cy="586567"/>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ea typeface="+mn-ea"/>
              </a:rPr>
              <a:t>抜き出した文章について、それを選んだ理由を書くことができる</a:t>
            </a:r>
            <a:endParaRPr kumimoji="1" lang="en-US" altLang="ja-JP" sz="1600" b="0" i="0" u="none" strike="noStrike" cap="none" normalizeH="0" baseline="0" dirty="0">
              <a:ln>
                <a:noFill/>
              </a:ln>
              <a:solidFill>
                <a:schemeClr val="tx1"/>
              </a:solidFill>
              <a:effectLst/>
              <a:latin typeface="+mn-ea"/>
              <a:ea typeface="+mn-ea"/>
            </a:endParaRPr>
          </a:p>
        </p:txBody>
      </p:sp>
      <p:sp>
        <p:nvSpPr>
          <p:cNvPr id="31" name="Text Box 4"/>
          <p:cNvSpPr txBox="1">
            <a:spLocks noChangeArrowheads="1"/>
          </p:cNvSpPr>
          <p:nvPr/>
        </p:nvSpPr>
        <p:spPr bwMode="auto">
          <a:xfrm>
            <a:off x="1113308" y="4132517"/>
            <a:ext cx="3072434" cy="781050"/>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ea typeface="+mn-ea"/>
              </a:rPr>
              <a:t>文章の中から、初めて知ったことや面白かったこと、心に残った</a:t>
            </a:r>
            <a:r>
              <a:rPr kumimoji="1" lang="ja-JP" altLang="en-US" sz="1600" b="0" i="0" u="none" strike="noStrike" cap="none" normalizeH="0" baseline="0" smtClean="0">
                <a:ln>
                  <a:noFill/>
                </a:ln>
                <a:solidFill>
                  <a:schemeClr val="tx1"/>
                </a:solidFill>
                <a:effectLst/>
                <a:latin typeface="+mn-ea"/>
                <a:ea typeface="+mn-ea"/>
              </a:rPr>
              <a:t>ことを抜き出し、示すことができる</a:t>
            </a:r>
            <a:endParaRPr kumimoji="1" lang="en-US" altLang="ja-JP" sz="1600" b="0" i="0" u="none" strike="noStrike" cap="none" normalizeH="0" baseline="0" dirty="0">
              <a:ln>
                <a:noFill/>
              </a:ln>
              <a:solidFill>
                <a:schemeClr val="tx1"/>
              </a:solidFill>
              <a:effectLst/>
              <a:latin typeface="+mn-ea"/>
              <a:ea typeface="+mn-ea"/>
            </a:endParaRPr>
          </a:p>
        </p:txBody>
      </p:sp>
      <p:cxnSp>
        <p:nvCxnSpPr>
          <p:cNvPr id="36" name="AutoShape 18"/>
          <p:cNvCxnSpPr>
            <a:cxnSpLocks noChangeShapeType="1"/>
            <a:stCxn id="30" idx="0"/>
            <a:endCxn id="6" idx="2"/>
          </p:cNvCxnSpPr>
          <p:nvPr/>
        </p:nvCxnSpPr>
        <p:spPr bwMode="auto">
          <a:xfrm flipV="1">
            <a:off x="2649526" y="2913615"/>
            <a:ext cx="4468" cy="316167"/>
          </a:xfrm>
          <a:prstGeom prst="straightConnector1">
            <a:avLst/>
          </a:prstGeom>
          <a:ln>
            <a:headEnd/>
            <a:tailEnd type="triangle" w="lg" len="lg"/>
          </a:ln>
          <a:extLst/>
        </p:spPr>
        <p:style>
          <a:lnRef idx="2">
            <a:schemeClr val="accent4"/>
          </a:lnRef>
          <a:fillRef idx="1">
            <a:schemeClr val="lt1"/>
          </a:fillRef>
          <a:effectRef idx="0">
            <a:schemeClr val="accent4"/>
          </a:effectRef>
          <a:fontRef idx="minor">
            <a:schemeClr val="dk1"/>
          </a:fontRef>
        </p:style>
      </p:cxnSp>
    </p:spTree>
    <p:extLst>
      <p:ext uri="{BB962C8B-B14F-4D97-AF65-F5344CB8AC3E}">
        <p14:creationId xmlns:p14="http://schemas.microsoft.com/office/powerpoint/2010/main" val="584522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295" y="13203"/>
            <a:ext cx="9123340" cy="1143000"/>
          </a:xfrm>
        </p:spPr>
        <p:txBody>
          <a:bodyPr>
            <a:noAutofit/>
          </a:bodyPr>
          <a:lstStyle/>
          <a:p>
            <a:r>
              <a:rPr kumimoji="1" lang="ja-JP" altLang="en-US" sz="3200" dirty="0" smtClean="0"/>
              <a:t>図</a:t>
            </a:r>
            <a:r>
              <a:rPr kumimoji="1" lang="en-US" altLang="ja-JP" sz="3200" dirty="0" smtClean="0"/>
              <a:t>5-5 </a:t>
            </a:r>
            <a:r>
              <a:rPr kumimoji="1" lang="ja-JP" altLang="en-US" sz="3200" dirty="0" smtClean="0"/>
              <a:t>態度</a:t>
            </a:r>
            <a:r>
              <a:rPr kumimoji="1" lang="ja-JP" altLang="en-US" sz="3200" dirty="0" smtClean="0"/>
              <a:t>の課題分析の例「</a:t>
            </a:r>
            <a:r>
              <a:rPr kumimoji="1" lang="en-US" altLang="ja-JP" sz="3200" dirty="0" smtClean="0"/>
              <a:t>AED</a:t>
            </a:r>
            <a:r>
              <a:rPr kumimoji="1" lang="ja-JP" altLang="en-US" sz="3200" dirty="0" smtClean="0"/>
              <a:t>の利用を選択する」</a:t>
            </a:r>
            <a:endParaRPr kumimoji="1" lang="ja-JP" altLang="en-US" sz="3200" dirty="0"/>
          </a:p>
        </p:txBody>
      </p:sp>
      <p:sp>
        <p:nvSpPr>
          <p:cNvPr id="11" name="Text Box 23"/>
          <p:cNvSpPr txBox="1">
            <a:spLocks noChangeArrowheads="1"/>
          </p:cNvSpPr>
          <p:nvPr/>
        </p:nvSpPr>
        <p:spPr bwMode="auto">
          <a:xfrm>
            <a:off x="6690370" y="2471903"/>
            <a:ext cx="1449388" cy="2637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charset="0"/>
              </a:rPr>
              <a:t>場面の知識</a:t>
            </a:r>
            <a:endParaRPr kumimoji="1" lang="en-US" altLang="ja-JP" sz="1600" b="0" i="0" u="none" strike="noStrike" cap="none" normalizeH="0" baseline="0" dirty="0">
              <a:ln>
                <a:noFill/>
              </a:ln>
              <a:solidFill>
                <a:schemeClr val="tx1"/>
              </a:solidFill>
              <a:effectLst/>
              <a:latin typeface="Arial" charset="0"/>
              <a:ea typeface="ＭＳ Ｐゴシック" charset="0"/>
            </a:endParaRPr>
          </a:p>
        </p:txBody>
      </p:sp>
      <p:sp>
        <p:nvSpPr>
          <p:cNvPr id="12" name="Text Box 24"/>
          <p:cNvSpPr txBox="1">
            <a:spLocks noChangeArrowheads="1"/>
          </p:cNvSpPr>
          <p:nvPr/>
        </p:nvSpPr>
        <p:spPr bwMode="auto">
          <a:xfrm>
            <a:off x="816252" y="2471903"/>
            <a:ext cx="2006755"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charset="0"/>
              </a:rPr>
              <a:t>態度表明の技能</a:t>
            </a:r>
            <a:endParaRPr kumimoji="1" lang="en-US" altLang="ja-JP" sz="1600" b="0" i="0" u="none" strike="noStrike" cap="none" normalizeH="0" baseline="0" dirty="0">
              <a:ln>
                <a:noFill/>
              </a:ln>
              <a:solidFill>
                <a:schemeClr val="tx1"/>
              </a:solidFill>
              <a:effectLst/>
              <a:latin typeface="Arial" charset="0"/>
              <a:ea typeface="ＭＳ Ｐゴシック" charset="0"/>
            </a:endParaRPr>
          </a:p>
        </p:txBody>
      </p:sp>
      <p:sp>
        <p:nvSpPr>
          <p:cNvPr id="28" name="Text Box 1"/>
          <p:cNvSpPr txBox="1">
            <a:spLocks noChangeArrowheads="1"/>
          </p:cNvSpPr>
          <p:nvPr/>
        </p:nvSpPr>
        <p:spPr bwMode="auto">
          <a:xfrm>
            <a:off x="836976" y="5221524"/>
            <a:ext cx="2610039" cy="61231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ea typeface="+mn-ea"/>
              </a:rPr>
              <a:t>心停止状態が緊急を要する理由を説明できる</a:t>
            </a:r>
            <a:endParaRPr kumimoji="1" lang="en-US" altLang="ja-JP" sz="1600" b="0" i="0" u="none" strike="noStrike" cap="none" normalizeH="0" baseline="0" dirty="0">
              <a:ln>
                <a:noFill/>
              </a:ln>
              <a:solidFill>
                <a:schemeClr val="tx1"/>
              </a:solidFill>
              <a:effectLst/>
              <a:latin typeface="+mn-ea"/>
              <a:ea typeface="+mn-ea"/>
            </a:endParaRPr>
          </a:p>
        </p:txBody>
      </p:sp>
      <p:sp>
        <p:nvSpPr>
          <p:cNvPr id="30" name="Text Box 1"/>
          <p:cNvSpPr txBox="1">
            <a:spLocks noChangeArrowheads="1"/>
          </p:cNvSpPr>
          <p:nvPr/>
        </p:nvSpPr>
        <p:spPr bwMode="auto">
          <a:xfrm>
            <a:off x="836976" y="4012944"/>
            <a:ext cx="2610039" cy="61231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ea typeface="+mn-ea"/>
              </a:rPr>
              <a:t>命が失われた場合の周辺の人への影響を説明できる</a:t>
            </a:r>
            <a:endParaRPr kumimoji="1" lang="en-US" altLang="ja-JP" sz="1600" b="0" i="0" u="none" strike="noStrike" cap="none" normalizeH="0" baseline="0" dirty="0">
              <a:ln>
                <a:noFill/>
              </a:ln>
              <a:solidFill>
                <a:schemeClr val="tx1"/>
              </a:solidFill>
              <a:effectLst/>
              <a:latin typeface="+mn-ea"/>
              <a:ea typeface="+mn-ea"/>
            </a:endParaRPr>
          </a:p>
        </p:txBody>
      </p:sp>
      <p:sp>
        <p:nvSpPr>
          <p:cNvPr id="31" name="Text Box 1"/>
          <p:cNvSpPr txBox="1">
            <a:spLocks noChangeArrowheads="1"/>
          </p:cNvSpPr>
          <p:nvPr/>
        </p:nvSpPr>
        <p:spPr bwMode="auto">
          <a:xfrm>
            <a:off x="5162121" y="5221524"/>
            <a:ext cx="2610039" cy="61231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ea"/>
                <a:ea typeface="+mn-ea"/>
              </a:rPr>
              <a:t>AED</a:t>
            </a:r>
            <a:r>
              <a:rPr lang="ja-JP" altLang="en-US" sz="1600" dirty="0" smtClean="0">
                <a:latin typeface="+mn-ea"/>
                <a:ea typeface="+mn-ea"/>
              </a:rPr>
              <a:t>設置の普及や一般人が他人を救った例を説明できる</a:t>
            </a:r>
            <a:endParaRPr kumimoji="1" lang="en-US" altLang="ja-JP" sz="1600" b="0" i="0" u="none" strike="noStrike" cap="none" normalizeH="0" baseline="0" dirty="0">
              <a:ln>
                <a:noFill/>
              </a:ln>
              <a:solidFill>
                <a:schemeClr val="tx1"/>
              </a:solidFill>
              <a:effectLst/>
              <a:latin typeface="+mn-ea"/>
              <a:ea typeface="+mn-ea"/>
            </a:endParaRPr>
          </a:p>
        </p:txBody>
      </p:sp>
      <p:sp>
        <p:nvSpPr>
          <p:cNvPr id="32" name="Text Box 1"/>
          <p:cNvSpPr txBox="1">
            <a:spLocks noChangeArrowheads="1"/>
          </p:cNvSpPr>
          <p:nvPr/>
        </p:nvSpPr>
        <p:spPr bwMode="auto">
          <a:xfrm>
            <a:off x="5162121" y="4005747"/>
            <a:ext cx="2610039" cy="61231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ea typeface="+mn-ea"/>
              </a:rPr>
              <a:t>応急手当の種類や</a:t>
            </a:r>
            <a:r>
              <a:rPr kumimoji="1" lang="en-US" altLang="ja-JP" sz="1600" b="0" i="0" u="none" strike="noStrike" cap="none" normalizeH="0" baseline="0" dirty="0" smtClean="0">
                <a:ln>
                  <a:noFill/>
                </a:ln>
                <a:solidFill>
                  <a:schemeClr val="tx1"/>
                </a:solidFill>
                <a:effectLst/>
                <a:latin typeface="+mn-ea"/>
                <a:ea typeface="+mn-ea"/>
              </a:rPr>
              <a:t>AED</a:t>
            </a:r>
            <a:r>
              <a:rPr kumimoji="1" lang="ja-JP" altLang="en-US" sz="1600" b="0" i="0" u="none" strike="noStrike" cap="none" normalizeH="0" baseline="0" dirty="0" smtClean="0">
                <a:ln>
                  <a:noFill/>
                </a:ln>
                <a:solidFill>
                  <a:schemeClr val="tx1"/>
                </a:solidFill>
                <a:effectLst/>
                <a:latin typeface="+mn-ea"/>
                <a:ea typeface="+mn-ea"/>
              </a:rPr>
              <a:t>の特徴を説明できる</a:t>
            </a:r>
            <a:endParaRPr kumimoji="1" lang="en-US" altLang="ja-JP" sz="1600" b="0" i="0" u="none" strike="noStrike" cap="none" normalizeH="0" baseline="0" dirty="0">
              <a:ln>
                <a:noFill/>
              </a:ln>
              <a:solidFill>
                <a:schemeClr val="tx1"/>
              </a:solidFill>
              <a:effectLst/>
              <a:latin typeface="+mn-ea"/>
              <a:ea typeface="+mn-ea"/>
            </a:endParaRPr>
          </a:p>
        </p:txBody>
      </p:sp>
      <p:sp>
        <p:nvSpPr>
          <p:cNvPr id="33" name="Text Box 24"/>
          <p:cNvSpPr txBox="1">
            <a:spLocks noChangeArrowheads="1"/>
          </p:cNvSpPr>
          <p:nvPr/>
        </p:nvSpPr>
        <p:spPr bwMode="auto">
          <a:xfrm>
            <a:off x="5352724" y="4863413"/>
            <a:ext cx="2758931" cy="307975"/>
          </a:xfrm>
          <a:prstGeom prst="rect">
            <a:avLst/>
          </a:prstGeom>
          <a:ln>
            <a:noFill/>
          </a:ln>
          <a:extLst/>
        </p:spPr>
        <p:style>
          <a:lnRef idx="2">
            <a:schemeClr val="accent2"/>
          </a:lnRef>
          <a:fillRef idx="1">
            <a:schemeClr val="lt1"/>
          </a:fillRef>
          <a:effectRef idx="0">
            <a:schemeClr val="accent2"/>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charset="0"/>
              </a:rPr>
              <a:t>他者の態度についての知識</a:t>
            </a:r>
            <a:endParaRPr kumimoji="1" lang="en-US" altLang="ja-JP" sz="1600" b="0" i="0" u="none" strike="noStrike" cap="none" normalizeH="0" baseline="0" dirty="0">
              <a:ln>
                <a:noFill/>
              </a:ln>
              <a:solidFill>
                <a:schemeClr val="tx1"/>
              </a:solidFill>
              <a:effectLst/>
              <a:latin typeface="Arial" charset="0"/>
              <a:ea typeface="ＭＳ Ｐゴシック" charset="0"/>
            </a:endParaRPr>
          </a:p>
        </p:txBody>
      </p:sp>
      <p:sp>
        <p:nvSpPr>
          <p:cNvPr id="34" name="Text Box 24"/>
          <p:cNvSpPr txBox="1">
            <a:spLocks noChangeArrowheads="1"/>
          </p:cNvSpPr>
          <p:nvPr/>
        </p:nvSpPr>
        <p:spPr bwMode="auto">
          <a:xfrm>
            <a:off x="6706154" y="3661459"/>
            <a:ext cx="1406634" cy="307975"/>
          </a:xfrm>
          <a:prstGeom prst="rect">
            <a:avLst/>
          </a:prstGeom>
          <a:ln>
            <a:noFill/>
          </a:ln>
          <a:extLst/>
        </p:spPr>
        <p:style>
          <a:lnRef idx="2">
            <a:schemeClr val="accent2"/>
          </a:lnRef>
          <a:fillRef idx="1">
            <a:schemeClr val="lt1"/>
          </a:fillRef>
          <a:effectRef idx="0">
            <a:schemeClr val="accent2"/>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charset="0"/>
              </a:rPr>
              <a:t>内容の知識</a:t>
            </a:r>
            <a:endParaRPr kumimoji="1" lang="en-US" altLang="ja-JP" sz="1600" b="0" i="0" u="none" strike="noStrike" cap="none" normalizeH="0" baseline="0" dirty="0">
              <a:ln>
                <a:noFill/>
              </a:ln>
              <a:solidFill>
                <a:schemeClr val="tx1"/>
              </a:solidFill>
              <a:effectLst/>
              <a:latin typeface="Arial" charset="0"/>
              <a:ea typeface="ＭＳ Ｐゴシック" charset="0"/>
            </a:endParaRPr>
          </a:p>
        </p:txBody>
      </p:sp>
      <p:sp>
        <p:nvSpPr>
          <p:cNvPr id="35" name="Text Box 24"/>
          <p:cNvSpPr txBox="1">
            <a:spLocks noChangeArrowheads="1"/>
          </p:cNvSpPr>
          <p:nvPr/>
        </p:nvSpPr>
        <p:spPr bwMode="auto">
          <a:xfrm>
            <a:off x="2312189" y="3644854"/>
            <a:ext cx="1406634" cy="307975"/>
          </a:xfrm>
          <a:prstGeom prst="rect">
            <a:avLst/>
          </a:prstGeom>
          <a:ln>
            <a:noFill/>
          </a:ln>
          <a:extLst/>
        </p:spPr>
        <p:style>
          <a:lnRef idx="2">
            <a:schemeClr val="accent2"/>
          </a:lnRef>
          <a:fillRef idx="1">
            <a:schemeClr val="lt1"/>
          </a:fillRef>
          <a:effectRef idx="0">
            <a:schemeClr val="accent2"/>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1600" dirty="0" smtClean="0"/>
              <a:t>結末の予測</a:t>
            </a:r>
            <a:endParaRPr kumimoji="1" lang="en-US" altLang="ja-JP" sz="1600" b="0" i="0" u="none" strike="noStrike" cap="none" normalizeH="0" baseline="0" dirty="0">
              <a:ln>
                <a:noFill/>
              </a:ln>
              <a:solidFill>
                <a:schemeClr val="tx1"/>
              </a:solidFill>
              <a:effectLst/>
              <a:latin typeface="Arial" charset="0"/>
              <a:ea typeface="ＭＳ Ｐゴシック" charset="0"/>
            </a:endParaRPr>
          </a:p>
        </p:txBody>
      </p:sp>
      <p:sp>
        <p:nvSpPr>
          <p:cNvPr id="36" name="Text Box 1"/>
          <p:cNvSpPr txBox="1">
            <a:spLocks noChangeArrowheads="1"/>
          </p:cNvSpPr>
          <p:nvPr/>
        </p:nvSpPr>
        <p:spPr bwMode="auto">
          <a:xfrm>
            <a:off x="5162121" y="2868816"/>
            <a:ext cx="2610039" cy="61231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ea"/>
                <a:ea typeface="+mn-ea"/>
              </a:rPr>
              <a:t>AED</a:t>
            </a:r>
            <a:r>
              <a:rPr kumimoji="1" lang="ja-JP" altLang="en-US" sz="1600" b="0" i="0" u="none" strike="noStrike" cap="none" normalizeH="0" baseline="0" dirty="0" smtClean="0">
                <a:ln>
                  <a:noFill/>
                </a:ln>
                <a:solidFill>
                  <a:schemeClr val="tx1"/>
                </a:solidFill>
                <a:effectLst/>
                <a:latin typeface="+mn-ea"/>
                <a:ea typeface="+mn-ea"/>
              </a:rPr>
              <a:t>による応急手当の例を挙げることができる</a:t>
            </a:r>
            <a:endParaRPr kumimoji="1" lang="en-US" altLang="ja-JP" sz="1600" b="0" i="0" u="none" strike="noStrike" cap="none" normalizeH="0" baseline="0" dirty="0">
              <a:ln>
                <a:noFill/>
              </a:ln>
              <a:solidFill>
                <a:schemeClr val="tx1"/>
              </a:solidFill>
              <a:effectLst/>
              <a:latin typeface="+mn-ea"/>
              <a:ea typeface="+mn-ea"/>
            </a:endParaRPr>
          </a:p>
        </p:txBody>
      </p:sp>
      <p:sp>
        <p:nvSpPr>
          <p:cNvPr id="37" name="Text Box 1"/>
          <p:cNvSpPr txBox="1">
            <a:spLocks noChangeArrowheads="1"/>
          </p:cNvSpPr>
          <p:nvPr/>
        </p:nvSpPr>
        <p:spPr bwMode="auto">
          <a:xfrm>
            <a:off x="836976" y="2868816"/>
            <a:ext cx="2610039" cy="61231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ea typeface="+mn-ea"/>
              </a:rPr>
              <a:t>通報を含め、</a:t>
            </a:r>
            <a:r>
              <a:rPr kumimoji="1" lang="en-US" altLang="ja-JP" sz="1600" b="0" i="0" u="none" strike="noStrike" cap="none" normalizeH="0" baseline="0" dirty="0" smtClean="0">
                <a:ln>
                  <a:noFill/>
                </a:ln>
                <a:solidFill>
                  <a:schemeClr val="tx1"/>
                </a:solidFill>
                <a:effectLst/>
                <a:latin typeface="+mn-ea"/>
                <a:ea typeface="+mn-ea"/>
              </a:rPr>
              <a:t>AED</a:t>
            </a:r>
            <a:r>
              <a:rPr kumimoji="1" lang="ja-JP" altLang="en-US" sz="1600" b="0" i="0" u="none" strike="noStrike" cap="none" normalizeH="0" baseline="0" dirty="0" smtClean="0">
                <a:ln>
                  <a:noFill/>
                </a:ln>
                <a:solidFill>
                  <a:schemeClr val="tx1"/>
                </a:solidFill>
                <a:effectLst/>
                <a:latin typeface="+mn-ea"/>
                <a:ea typeface="+mn-ea"/>
              </a:rPr>
              <a:t>を利用して応急手当を行うことができる</a:t>
            </a:r>
            <a:endParaRPr kumimoji="1" lang="en-US" altLang="ja-JP" sz="1600" b="0" i="0" u="none" strike="noStrike" cap="none" normalizeH="0" baseline="0" dirty="0">
              <a:ln>
                <a:noFill/>
              </a:ln>
              <a:solidFill>
                <a:schemeClr val="tx1"/>
              </a:solidFill>
              <a:effectLst/>
              <a:latin typeface="+mn-ea"/>
              <a:ea typeface="+mn-ea"/>
            </a:endParaRPr>
          </a:p>
        </p:txBody>
      </p:sp>
      <p:cxnSp>
        <p:nvCxnSpPr>
          <p:cNvPr id="16" name="直線矢印コネクタ 15"/>
          <p:cNvCxnSpPr>
            <a:stCxn id="32" idx="0"/>
            <a:endCxn id="36" idx="2"/>
          </p:cNvCxnSpPr>
          <p:nvPr/>
        </p:nvCxnSpPr>
        <p:spPr>
          <a:xfrm flipV="1">
            <a:off x="6467141" y="3481131"/>
            <a:ext cx="0" cy="524616"/>
          </a:xfrm>
          <a:prstGeom prst="straightConnector1">
            <a:avLst/>
          </a:prstGeom>
          <a:ln w="38100" cmpd="sng">
            <a:solidFill>
              <a:schemeClr val="accent2">
                <a:lumMod val="50000"/>
              </a:schemeClr>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41" name="直線矢印コネクタ 40"/>
          <p:cNvCxnSpPr>
            <a:stCxn id="28" idx="0"/>
            <a:endCxn id="30" idx="2"/>
          </p:cNvCxnSpPr>
          <p:nvPr/>
        </p:nvCxnSpPr>
        <p:spPr>
          <a:xfrm flipV="1">
            <a:off x="2141996" y="4625259"/>
            <a:ext cx="0" cy="596265"/>
          </a:xfrm>
          <a:prstGeom prst="straightConnector1">
            <a:avLst/>
          </a:prstGeom>
          <a:ln w="38100" cmpd="sng">
            <a:solidFill>
              <a:schemeClr val="accent2">
                <a:lumMod val="50000"/>
              </a:schemeClr>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44" name="直線矢印コネクタ 43"/>
          <p:cNvCxnSpPr>
            <a:stCxn id="30" idx="3"/>
            <a:endCxn id="32" idx="1"/>
          </p:cNvCxnSpPr>
          <p:nvPr/>
        </p:nvCxnSpPr>
        <p:spPr>
          <a:xfrm flipV="1">
            <a:off x="3447015" y="4311905"/>
            <a:ext cx="1715106" cy="7197"/>
          </a:xfrm>
          <a:prstGeom prst="straightConnector1">
            <a:avLst/>
          </a:prstGeom>
          <a:ln w="38100" cmpd="sng">
            <a:solidFill>
              <a:schemeClr val="accent2">
                <a:lumMod val="50000"/>
              </a:schemeClr>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47" name="直線矢印コネクタ 46"/>
          <p:cNvCxnSpPr/>
          <p:nvPr/>
        </p:nvCxnSpPr>
        <p:spPr>
          <a:xfrm flipV="1">
            <a:off x="4336056" y="2011648"/>
            <a:ext cx="0" cy="1130122"/>
          </a:xfrm>
          <a:prstGeom prst="straightConnector1">
            <a:avLst/>
          </a:prstGeom>
          <a:ln w="38100" cmpd="sng">
            <a:solidFill>
              <a:schemeClr val="accent2">
                <a:lumMod val="50000"/>
              </a:schemeClr>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50" name="直線矢印コネクタ 49"/>
          <p:cNvCxnSpPr/>
          <p:nvPr/>
        </p:nvCxnSpPr>
        <p:spPr>
          <a:xfrm flipH="1">
            <a:off x="3447015" y="5527682"/>
            <a:ext cx="1715106" cy="0"/>
          </a:xfrm>
          <a:prstGeom prst="straightConnector1">
            <a:avLst/>
          </a:prstGeom>
          <a:ln w="38100" cmpd="sng">
            <a:solidFill>
              <a:schemeClr val="accent2">
                <a:lumMod val="50000"/>
              </a:schemeClr>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53" name="直線矢印コネクタ 52"/>
          <p:cNvCxnSpPr>
            <a:stCxn id="37" idx="3"/>
            <a:endCxn id="36" idx="1"/>
          </p:cNvCxnSpPr>
          <p:nvPr/>
        </p:nvCxnSpPr>
        <p:spPr>
          <a:xfrm>
            <a:off x="3447015" y="3174974"/>
            <a:ext cx="1715106" cy="0"/>
          </a:xfrm>
          <a:prstGeom prst="straightConnector1">
            <a:avLst/>
          </a:prstGeom>
          <a:ln w="38100" cmpd="sng">
            <a:solidFill>
              <a:schemeClr val="accent2">
                <a:lumMod val="50000"/>
              </a:schemeClr>
            </a:solidFill>
            <a:headEnd type="none"/>
            <a:tailEnd type="none" w="lg" len="lg"/>
          </a:ln>
        </p:spPr>
        <p:style>
          <a:lnRef idx="2">
            <a:schemeClr val="accent1"/>
          </a:lnRef>
          <a:fillRef idx="0">
            <a:schemeClr val="accent1"/>
          </a:fillRef>
          <a:effectRef idx="1">
            <a:schemeClr val="accent1"/>
          </a:effectRef>
          <a:fontRef idx="minor">
            <a:schemeClr val="tx1"/>
          </a:fontRef>
        </p:style>
      </p:cxnSp>
      <p:sp>
        <p:nvSpPr>
          <p:cNvPr id="29" name="正方形/長方形 28"/>
          <p:cNvSpPr/>
          <p:nvPr/>
        </p:nvSpPr>
        <p:spPr>
          <a:xfrm>
            <a:off x="2047586" y="1422272"/>
            <a:ext cx="4564158" cy="560541"/>
          </a:xfrm>
          <a:prstGeom prst="rect">
            <a:avLst/>
          </a:prstGeom>
        </p:spPr>
        <p:style>
          <a:lnRef idx="1">
            <a:schemeClr val="accent2"/>
          </a:lnRef>
          <a:fillRef idx="2">
            <a:schemeClr val="accent2"/>
          </a:fillRef>
          <a:effectRef idx="1">
            <a:schemeClr val="accent2"/>
          </a:effectRef>
          <a:fontRef idx="minor">
            <a:schemeClr val="dk1"/>
          </a:fontRef>
        </p:style>
        <p:txBody>
          <a:bodyPr wrap="square" tIns="140400" bIns="140400" anchor="ctr">
            <a:spAutoFit/>
          </a:bodyPr>
          <a:lstStyle/>
          <a:p>
            <a:pPr algn="ctr">
              <a:spcBef>
                <a:spcPts val="600"/>
              </a:spcBef>
              <a:spcAft>
                <a:spcPts val="600"/>
              </a:spcAft>
            </a:pPr>
            <a:r>
              <a:rPr lang="ja-JP" altLang="en-US" dirty="0"/>
              <a:t>心停止状態の人に</a:t>
            </a:r>
            <a:r>
              <a:rPr lang="en-US" altLang="ja-JP" dirty="0"/>
              <a:t>AED</a:t>
            </a:r>
            <a:r>
              <a:rPr lang="ja-JP" altLang="en-US" dirty="0"/>
              <a:t>を使うことを選択する</a:t>
            </a:r>
          </a:p>
        </p:txBody>
      </p:sp>
    </p:spTree>
    <p:extLst>
      <p:ext uri="{BB962C8B-B14F-4D97-AF65-F5344CB8AC3E}">
        <p14:creationId xmlns:p14="http://schemas.microsoft.com/office/powerpoint/2010/main" val="1125384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9238"/>
            <a:ext cx="8229600" cy="741362"/>
          </a:xfrm>
        </p:spPr>
        <p:txBody>
          <a:bodyPr>
            <a:normAutofit fontScale="90000"/>
          </a:bodyPr>
          <a:lstStyle/>
          <a:p>
            <a:r>
              <a:rPr kumimoji="1" lang="ja-JP" altLang="en-US" sz="3200" dirty="0" smtClean="0"/>
              <a:t>（旧版）</a:t>
            </a:r>
            <a:r>
              <a:rPr kumimoji="1" lang="ja-JP" altLang="en-US" sz="3200" dirty="0" smtClean="0"/>
              <a:t>クラスター</a:t>
            </a:r>
            <a:r>
              <a:rPr kumimoji="1" lang="ja-JP" altLang="en-US" sz="3200" dirty="0" smtClean="0"/>
              <a:t>分析の例</a:t>
            </a:r>
            <a:r>
              <a:rPr lang="ja-JP" altLang="en-US" sz="3200" dirty="0" smtClean="0"/>
              <a:t>「</a:t>
            </a:r>
            <a:r>
              <a:rPr kumimoji="1" lang="ja-JP" altLang="en-US" sz="3200" dirty="0" smtClean="0"/>
              <a:t>日本の４７都道府県」</a:t>
            </a:r>
            <a:endParaRPr kumimoji="1" lang="ja-JP" altLang="en-US" sz="3200" dirty="0"/>
          </a:p>
        </p:txBody>
      </p:sp>
      <p:sp>
        <p:nvSpPr>
          <p:cNvPr id="6" name="Text Box 4"/>
          <p:cNvSpPr txBox="1">
            <a:spLocks noChangeArrowheads="1"/>
          </p:cNvSpPr>
          <p:nvPr/>
        </p:nvSpPr>
        <p:spPr bwMode="auto">
          <a:xfrm>
            <a:off x="152836" y="3597037"/>
            <a:ext cx="990600" cy="20955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北海道</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青森県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岩手県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秋田県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宮城県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山形県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福島県</a:t>
            </a:r>
            <a:endParaRPr kumimoji="1" lang="en-US" altLang="ja-JP" sz="1600" b="0" i="0" u="none" strike="noStrike" cap="none" normalizeH="0" baseline="0" dirty="0">
              <a:ln>
                <a:noFill/>
              </a:ln>
              <a:solidFill>
                <a:schemeClr val="tx1"/>
              </a:solidFill>
              <a:effectLst/>
              <a:latin typeface="+mj-ea"/>
              <a:ea typeface="+mj-ea"/>
            </a:endParaRPr>
          </a:p>
        </p:txBody>
      </p:sp>
      <p:sp>
        <p:nvSpPr>
          <p:cNvPr id="7" name="Text Box 5"/>
          <p:cNvSpPr txBox="1">
            <a:spLocks noChangeArrowheads="1"/>
          </p:cNvSpPr>
          <p:nvPr/>
        </p:nvSpPr>
        <p:spPr bwMode="auto">
          <a:xfrm>
            <a:off x="1368123" y="3626345"/>
            <a:ext cx="1025338" cy="20955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茨城県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栃木県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群馬県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埼玉県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千葉県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東京都</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神奈川県</a:t>
            </a:r>
            <a:endParaRPr kumimoji="1" lang="en-US" altLang="ja-JP" sz="1600" b="0" i="0" u="none" strike="noStrike" cap="none" normalizeH="0" baseline="0" dirty="0">
              <a:ln>
                <a:noFill/>
              </a:ln>
              <a:solidFill>
                <a:schemeClr val="tx1"/>
              </a:solidFill>
              <a:effectLst/>
              <a:latin typeface="+mj-ea"/>
              <a:ea typeface="+mj-ea"/>
            </a:endParaRPr>
          </a:p>
        </p:txBody>
      </p:sp>
      <p:sp>
        <p:nvSpPr>
          <p:cNvPr id="9" name="Text Box 7"/>
          <p:cNvSpPr txBox="1">
            <a:spLocks noChangeArrowheads="1"/>
          </p:cNvSpPr>
          <p:nvPr/>
        </p:nvSpPr>
        <p:spPr bwMode="auto">
          <a:xfrm>
            <a:off x="2747714" y="3610717"/>
            <a:ext cx="866775" cy="20955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a:ln>
                  <a:noFill/>
                </a:ln>
                <a:solidFill>
                  <a:schemeClr val="tx1"/>
                </a:solidFill>
                <a:effectLst/>
                <a:latin typeface="+mj-ea"/>
                <a:ea typeface="+mj-ea"/>
              </a:rPr>
              <a:t>新潟県</a:t>
            </a:r>
            <a:endParaRPr kumimoji="1" lang="ja-JP" altLang="ja-JP" sz="1600" b="0" i="0" u="none" strike="noStrike" cap="none" normalizeH="0" baseline="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a:ln>
                  <a:noFill/>
                </a:ln>
                <a:solidFill>
                  <a:schemeClr val="tx1"/>
                </a:solidFill>
                <a:effectLst/>
                <a:latin typeface="+mj-ea"/>
                <a:ea typeface="+mj-ea"/>
              </a:rPr>
              <a:t>富山県</a:t>
            </a:r>
            <a:endParaRPr kumimoji="1" lang="ja-JP" altLang="ja-JP" sz="1600" b="0" i="0" u="none" strike="noStrike" cap="none" normalizeH="0" baseline="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a:ln>
                  <a:noFill/>
                </a:ln>
                <a:solidFill>
                  <a:schemeClr val="tx1"/>
                </a:solidFill>
                <a:effectLst/>
                <a:latin typeface="+mj-ea"/>
                <a:ea typeface="+mj-ea"/>
              </a:rPr>
              <a:t>石川県</a:t>
            </a:r>
            <a:endParaRPr kumimoji="1" lang="ja-JP" altLang="ja-JP" sz="1600" b="0" i="0" u="none" strike="noStrike" cap="none" normalizeH="0" baseline="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a:ln>
                  <a:noFill/>
                </a:ln>
                <a:solidFill>
                  <a:schemeClr val="tx1"/>
                </a:solidFill>
                <a:effectLst/>
                <a:latin typeface="+mj-ea"/>
                <a:ea typeface="+mj-ea"/>
              </a:rPr>
              <a:t>福井県</a:t>
            </a:r>
            <a:endParaRPr kumimoji="1" lang="ja-JP" altLang="ja-JP" sz="1600" b="0" i="0" u="none" strike="noStrike" cap="none" normalizeH="0" baseline="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a:ln>
                  <a:noFill/>
                </a:ln>
                <a:solidFill>
                  <a:schemeClr val="tx1"/>
                </a:solidFill>
                <a:effectLst/>
                <a:latin typeface="+mj-ea"/>
                <a:ea typeface="+mj-ea"/>
              </a:rPr>
              <a:t>山梨県</a:t>
            </a:r>
            <a:endParaRPr kumimoji="1" lang="ja-JP" altLang="ja-JP" sz="1600" b="0" i="0" u="none" strike="noStrike" cap="none" normalizeH="0" baseline="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a:ln>
                  <a:noFill/>
                </a:ln>
                <a:solidFill>
                  <a:schemeClr val="tx1"/>
                </a:solidFill>
                <a:effectLst/>
                <a:latin typeface="+mj-ea"/>
                <a:ea typeface="+mj-ea"/>
              </a:rPr>
              <a:t>長野県</a:t>
            </a:r>
            <a:endParaRPr kumimoji="1" lang="en-US" altLang="ja-JP" sz="1600" b="0" i="0" u="none" strike="noStrike" cap="none" normalizeH="0" baseline="0">
              <a:ln>
                <a:noFill/>
              </a:ln>
              <a:solidFill>
                <a:schemeClr val="tx1"/>
              </a:solidFill>
              <a:effectLst/>
              <a:latin typeface="+mj-ea"/>
              <a:ea typeface="+mj-ea"/>
            </a:endParaRPr>
          </a:p>
        </p:txBody>
      </p:sp>
      <p:sp>
        <p:nvSpPr>
          <p:cNvPr id="11" name="Text Box 9"/>
          <p:cNvSpPr txBox="1">
            <a:spLocks noChangeArrowheads="1"/>
          </p:cNvSpPr>
          <p:nvPr/>
        </p:nvSpPr>
        <p:spPr bwMode="auto">
          <a:xfrm>
            <a:off x="3963987" y="3610717"/>
            <a:ext cx="866775" cy="20955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岐阜県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静岡県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愛知県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三重県</a:t>
            </a:r>
            <a:endParaRPr kumimoji="1" lang="en-US" altLang="ja-JP" sz="1600" b="0" i="0" u="none" strike="noStrike" cap="none" normalizeH="0" baseline="0" dirty="0">
              <a:ln>
                <a:noFill/>
              </a:ln>
              <a:solidFill>
                <a:schemeClr val="tx1"/>
              </a:solidFill>
              <a:effectLst/>
              <a:latin typeface="+mj-ea"/>
              <a:ea typeface="+mj-ea"/>
            </a:endParaRPr>
          </a:p>
        </p:txBody>
      </p:sp>
      <p:sp>
        <p:nvSpPr>
          <p:cNvPr id="13" name="Text Box 11"/>
          <p:cNvSpPr txBox="1">
            <a:spLocks noChangeArrowheads="1"/>
          </p:cNvSpPr>
          <p:nvPr/>
        </p:nvSpPr>
        <p:spPr bwMode="auto">
          <a:xfrm>
            <a:off x="5160718" y="3597037"/>
            <a:ext cx="1091589" cy="20955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滋賀県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京都府</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大阪府</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兵庫県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奈良県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和歌山県</a:t>
            </a:r>
            <a:endParaRPr kumimoji="1" lang="en-US" altLang="ja-JP" sz="1600" b="0" i="0" u="none" strike="noStrike" cap="none" normalizeH="0" baseline="0" dirty="0">
              <a:ln>
                <a:noFill/>
              </a:ln>
              <a:solidFill>
                <a:schemeClr val="tx1"/>
              </a:solidFill>
              <a:effectLst/>
              <a:latin typeface="+mj-ea"/>
              <a:ea typeface="+mj-ea"/>
            </a:endParaRPr>
          </a:p>
        </p:txBody>
      </p:sp>
      <p:sp>
        <p:nvSpPr>
          <p:cNvPr id="15" name="Text Box 13"/>
          <p:cNvSpPr txBox="1">
            <a:spLocks noChangeArrowheads="1"/>
          </p:cNvSpPr>
          <p:nvPr/>
        </p:nvSpPr>
        <p:spPr bwMode="auto">
          <a:xfrm>
            <a:off x="6439388" y="3597037"/>
            <a:ext cx="866775" cy="20955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鳥取県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島根県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岡山県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広島県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山口県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徳島県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香川県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愛媛県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高知県</a:t>
            </a:r>
            <a:endParaRPr kumimoji="1" lang="en-US" altLang="ja-JP" sz="1600" b="0" i="0" u="none" strike="noStrike" cap="none" normalizeH="0" baseline="0" dirty="0">
              <a:ln>
                <a:noFill/>
              </a:ln>
              <a:solidFill>
                <a:schemeClr val="tx1"/>
              </a:solidFill>
              <a:effectLst/>
              <a:latin typeface="+mj-ea"/>
              <a:ea typeface="+mj-ea"/>
            </a:endParaRPr>
          </a:p>
        </p:txBody>
      </p:sp>
      <p:sp>
        <p:nvSpPr>
          <p:cNvPr id="17" name="Text Box 15"/>
          <p:cNvSpPr txBox="1">
            <a:spLocks noChangeArrowheads="1"/>
          </p:cNvSpPr>
          <p:nvPr/>
        </p:nvSpPr>
        <p:spPr bwMode="auto">
          <a:xfrm>
            <a:off x="7613039" y="3610717"/>
            <a:ext cx="1031427" cy="20955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福岡県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佐賀県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長崎県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熊本県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大分県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宮崎県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鹿児島県</a:t>
            </a:r>
            <a:endParaRPr kumimoji="1" lang="ja-JP" altLang="ja-JP" sz="1600" b="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j-ea"/>
                <a:ea typeface="+mj-ea"/>
              </a:rPr>
              <a:t>沖縄県</a:t>
            </a:r>
            <a:endParaRPr kumimoji="1" lang="en-US" altLang="ja-JP" sz="1600" b="0" i="0" u="none" strike="noStrike" cap="none" normalizeH="0" baseline="0" dirty="0">
              <a:ln>
                <a:noFill/>
              </a:ln>
              <a:solidFill>
                <a:schemeClr val="tx1"/>
              </a:solidFill>
              <a:effectLst/>
              <a:latin typeface="+mj-ea"/>
              <a:ea typeface="+mj-ea"/>
            </a:endParaRPr>
          </a:p>
        </p:txBody>
      </p:sp>
      <p:graphicFrame>
        <p:nvGraphicFramePr>
          <p:cNvPr id="25" name="図表 24"/>
          <p:cNvGraphicFramePr/>
          <p:nvPr>
            <p:extLst>
              <p:ext uri="{D42A27DB-BD31-4B8C-83A1-F6EECF244321}">
                <p14:modId xmlns:p14="http://schemas.microsoft.com/office/powerpoint/2010/main" val="2701017018"/>
              </p:ext>
            </p:extLst>
          </p:nvPr>
        </p:nvGraphicFramePr>
        <p:xfrm>
          <a:off x="152836" y="1931314"/>
          <a:ext cx="8442785" cy="1679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5534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5758"/>
            <a:ext cx="8229600" cy="1143000"/>
          </a:xfrm>
        </p:spPr>
        <p:txBody>
          <a:bodyPr>
            <a:noAutofit/>
          </a:bodyPr>
          <a:lstStyle/>
          <a:p>
            <a:r>
              <a:rPr lang="ja-JP" altLang="en-US" sz="3200" dirty="0"/>
              <a:t>（旧版）手順</a:t>
            </a:r>
            <a:r>
              <a:rPr kumimoji="1" lang="ja-JP" altLang="en-US" sz="3200" dirty="0" smtClean="0"/>
              <a:t>分析の例「ミシンで直線縫いができる」</a:t>
            </a:r>
            <a:endParaRPr kumimoji="1" lang="ja-JP" altLang="en-US" sz="3200" dirty="0"/>
          </a:p>
        </p:txBody>
      </p:sp>
      <p:sp>
        <p:nvSpPr>
          <p:cNvPr id="14" name="Text Box 11"/>
          <p:cNvSpPr txBox="1">
            <a:spLocks noChangeArrowheads="1"/>
          </p:cNvSpPr>
          <p:nvPr/>
        </p:nvSpPr>
        <p:spPr bwMode="auto">
          <a:xfrm>
            <a:off x="1704975" y="2967093"/>
            <a:ext cx="1170728" cy="115723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j-ea"/>
                <a:ea typeface="+mj-ea"/>
              </a:rPr>
              <a:t>いろいろな種類のミシンに対して、セットの仕方を使い分ける</a:t>
            </a:r>
            <a:endParaRPr kumimoji="1" lang="en-US" altLang="ja-JP" sz="1400" b="0" i="0" u="none" strike="noStrike" cap="none" normalizeH="0" baseline="0" dirty="0">
              <a:ln>
                <a:noFill/>
              </a:ln>
              <a:solidFill>
                <a:schemeClr val="tx1"/>
              </a:solidFill>
              <a:effectLst/>
              <a:latin typeface="+mj-ea"/>
              <a:ea typeface="+mj-ea"/>
            </a:endParaRPr>
          </a:p>
        </p:txBody>
      </p:sp>
      <p:sp>
        <p:nvSpPr>
          <p:cNvPr id="16" name="Text Box 13"/>
          <p:cNvSpPr txBox="1">
            <a:spLocks noChangeArrowheads="1"/>
          </p:cNvSpPr>
          <p:nvPr/>
        </p:nvSpPr>
        <p:spPr bwMode="auto">
          <a:xfrm>
            <a:off x="4680891" y="2914650"/>
            <a:ext cx="1238440" cy="12096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1400" dirty="0" smtClean="0">
                <a:latin typeface="+mj-ea"/>
                <a:ea typeface="+mj-ea"/>
              </a:rPr>
              <a:t>針を上下に動かすと下糸が上糸にひっかかって出てくることがわかる</a:t>
            </a:r>
            <a:endParaRPr kumimoji="1" lang="en-US" altLang="ja-JP" sz="1400" b="0" i="0" u="none" strike="noStrike" cap="none" normalizeH="0" baseline="0" dirty="0">
              <a:ln>
                <a:noFill/>
              </a:ln>
              <a:solidFill>
                <a:schemeClr val="tx1"/>
              </a:solidFill>
              <a:effectLst/>
              <a:latin typeface="+mj-ea"/>
              <a:ea typeface="+mj-ea"/>
            </a:endParaRPr>
          </a:p>
        </p:txBody>
      </p:sp>
      <p:sp>
        <p:nvSpPr>
          <p:cNvPr id="18" name="Text Box 15"/>
          <p:cNvSpPr txBox="1">
            <a:spLocks noChangeArrowheads="1"/>
          </p:cNvSpPr>
          <p:nvPr/>
        </p:nvSpPr>
        <p:spPr bwMode="auto">
          <a:xfrm>
            <a:off x="613741" y="4838700"/>
            <a:ext cx="1447800" cy="9906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mj-ea"/>
                <a:ea typeface="+mj-ea"/>
              </a:rPr>
              <a:t>ボビンケースの必要な「中がま式」のセットの仕方がわかる</a:t>
            </a:r>
            <a:endParaRPr kumimoji="1" lang="en-US" altLang="ja-JP" sz="1400" b="0" i="0" u="none" strike="noStrike" cap="none" normalizeH="0" baseline="0">
              <a:ln>
                <a:noFill/>
              </a:ln>
              <a:solidFill>
                <a:schemeClr val="tx1"/>
              </a:solidFill>
              <a:effectLst/>
              <a:latin typeface="+mj-ea"/>
              <a:ea typeface="+mj-ea"/>
            </a:endParaRPr>
          </a:p>
        </p:txBody>
      </p:sp>
      <p:sp>
        <p:nvSpPr>
          <p:cNvPr id="19" name="Text Box 16"/>
          <p:cNvSpPr txBox="1">
            <a:spLocks noChangeArrowheads="1"/>
          </p:cNvSpPr>
          <p:nvPr/>
        </p:nvSpPr>
        <p:spPr bwMode="auto">
          <a:xfrm>
            <a:off x="2433192" y="4838700"/>
            <a:ext cx="1534017" cy="9906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rgbClr val="000000"/>
                </a:solidFill>
                <a:effectLst/>
                <a:latin typeface="+mj-ea"/>
                <a:ea typeface="+mj-ea"/>
              </a:rPr>
              <a:t>ボビンケースの必要のない「水平がま式」のセットの仕方がわかる</a:t>
            </a:r>
            <a:endParaRPr kumimoji="1" lang="ja-JP" altLang="ja-JP" sz="1400" b="0" i="0" u="none" strike="noStrike" cap="none" normalizeH="0" baseline="0">
              <a:ln>
                <a:noFill/>
              </a:ln>
              <a:solidFill>
                <a:srgbClr val="000000"/>
              </a:solidFill>
              <a:effectLst/>
              <a:latin typeface="+mj-ea"/>
              <a:ea typeface="+mj-ea"/>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a:ln>
                <a:noFill/>
              </a:ln>
              <a:solidFill>
                <a:srgbClr val="000000"/>
              </a:solidFill>
              <a:effectLst/>
              <a:latin typeface="+mj-ea"/>
              <a:ea typeface="+mj-ea"/>
            </a:endParaRPr>
          </a:p>
        </p:txBody>
      </p:sp>
      <p:cxnSp>
        <p:nvCxnSpPr>
          <p:cNvPr id="3094" name="AutoShape 22"/>
          <p:cNvCxnSpPr>
            <a:cxnSpLocks noChangeShapeType="1"/>
            <a:stCxn id="14" idx="0"/>
          </p:cNvCxnSpPr>
          <p:nvPr/>
        </p:nvCxnSpPr>
        <p:spPr bwMode="auto">
          <a:xfrm flipV="1">
            <a:off x="2290339" y="2482900"/>
            <a:ext cx="0" cy="484193"/>
          </a:xfrm>
          <a:prstGeom prst="straightConnector1">
            <a:avLst/>
          </a:prstGeom>
          <a:noFill/>
          <a:ln w="38100" cmpd="sng">
            <a:solidFill>
              <a:srgbClr val="1F497D"/>
            </a:solidFill>
            <a:round/>
            <a:headEnd/>
            <a:tailEnd type="triangle" w="lg" len="lg"/>
          </a:ln>
          <a:extLst>
            <a:ext uri="{909E8E84-426E-40dd-AFC4-6F175D3DCCD1}">
              <a14:hiddenFill xmlns="" xmlns:a14="http://schemas.microsoft.com/office/drawing/2010/main">
                <a:noFill/>
              </a14:hiddenFill>
            </a:ext>
          </a:extLst>
        </p:spPr>
      </p:cxnSp>
      <p:grpSp>
        <p:nvGrpSpPr>
          <p:cNvPr id="20" name="Group 23"/>
          <p:cNvGrpSpPr>
            <a:grpSpLocks/>
          </p:cNvGrpSpPr>
          <p:nvPr/>
        </p:nvGrpSpPr>
        <p:grpSpPr bwMode="auto">
          <a:xfrm>
            <a:off x="1147141" y="4471411"/>
            <a:ext cx="2137878" cy="367289"/>
            <a:chOff x="2670" y="7170"/>
            <a:chExt cx="2880" cy="240"/>
          </a:xfrm>
        </p:grpSpPr>
        <p:cxnSp>
          <p:nvCxnSpPr>
            <p:cNvPr id="3096" name="AutoShape 24"/>
            <p:cNvCxnSpPr>
              <a:cxnSpLocks noChangeShapeType="1"/>
            </p:cNvCxnSpPr>
            <p:nvPr/>
          </p:nvCxnSpPr>
          <p:spPr bwMode="auto">
            <a:xfrm>
              <a:off x="2670" y="7170"/>
              <a:ext cx="15" cy="240"/>
            </a:xfrm>
            <a:prstGeom prst="straightConnector1">
              <a:avLst/>
            </a:prstGeom>
            <a:noFill/>
            <a:ln w="38100" cmpd="sng">
              <a:solidFill>
                <a:schemeClr val="tx2"/>
              </a:solidFill>
              <a:round/>
              <a:headEnd/>
              <a:tailEnd/>
            </a:ln>
            <a:extLst>
              <a:ext uri="{909E8E84-426E-40dd-AFC4-6F175D3DCCD1}">
                <a14:hiddenFill xmlns="" xmlns:a14="http://schemas.microsoft.com/office/drawing/2010/main">
                  <a:noFill/>
                </a14:hiddenFill>
              </a:ext>
            </a:extLst>
          </p:spPr>
        </p:cxnSp>
        <p:cxnSp>
          <p:nvCxnSpPr>
            <p:cNvPr id="3097" name="AutoShape 25"/>
            <p:cNvCxnSpPr>
              <a:cxnSpLocks noChangeShapeType="1"/>
            </p:cNvCxnSpPr>
            <p:nvPr/>
          </p:nvCxnSpPr>
          <p:spPr bwMode="auto">
            <a:xfrm>
              <a:off x="2685" y="7170"/>
              <a:ext cx="2865" cy="0"/>
            </a:xfrm>
            <a:prstGeom prst="straightConnector1">
              <a:avLst/>
            </a:prstGeom>
            <a:noFill/>
            <a:ln w="38100" cmpd="sng">
              <a:solidFill>
                <a:schemeClr val="tx2"/>
              </a:solidFill>
              <a:round/>
              <a:headEnd/>
              <a:tailEnd/>
            </a:ln>
            <a:extLst>
              <a:ext uri="{909E8E84-426E-40dd-AFC4-6F175D3DCCD1}">
                <a14:hiddenFill xmlns="" xmlns:a14="http://schemas.microsoft.com/office/drawing/2010/main">
                  <a:noFill/>
                </a14:hiddenFill>
              </a:ext>
            </a:extLst>
          </p:spPr>
        </p:cxnSp>
        <p:cxnSp>
          <p:nvCxnSpPr>
            <p:cNvPr id="3098" name="AutoShape 26"/>
            <p:cNvCxnSpPr>
              <a:cxnSpLocks noChangeShapeType="1"/>
            </p:cNvCxnSpPr>
            <p:nvPr/>
          </p:nvCxnSpPr>
          <p:spPr bwMode="auto">
            <a:xfrm>
              <a:off x="5550" y="7170"/>
              <a:ext cx="0" cy="240"/>
            </a:xfrm>
            <a:prstGeom prst="straightConnector1">
              <a:avLst/>
            </a:prstGeom>
            <a:noFill/>
            <a:ln w="38100" cmpd="sng">
              <a:solidFill>
                <a:schemeClr val="tx2"/>
              </a:solidFill>
              <a:round/>
              <a:headEnd/>
              <a:tailEnd/>
            </a:ln>
            <a:extLst>
              <a:ext uri="{909E8E84-426E-40dd-AFC4-6F175D3DCCD1}">
                <a14:hiddenFill xmlns="" xmlns:a14="http://schemas.microsoft.com/office/drawing/2010/main">
                  <a:noFill/>
                </a14:hiddenFill>
              </a:ext>
            </a:extLst>
          </p:spPr>
        </p:cxnSp>
      </p:grpSp>
      <p:graphicFrame>
        <p:nvGraphicFramePr>
          <p:cNvPr id="3" name="図表 2"/>
          <p:cNvGraphicFramePr/>
          <p:nvPr>
            <p:extLst>
              <p:ext uri="{D42A27DB-BD31-4B8C-83A1-F6EECF244321}">
                <p14:modId xmlns:p14="http://schemas.microsoft.com/office/powerpoint/2010/main" val="501643610"/>
              </p:ext>
            </p:extLst>
          </p:nvPr>
        </p:nvGraphicFramePr>
        <p:xfrm>
          <a:off x="216712" y="1318758"/>
          <a:ext cx="8616807" cy="1329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27" name="AutoShape 22"/>
          <p:cNvCxnSpPr>
            <a:cxnSpLocks noChangeShapeType="1"/>
            <a:endCxn id="14" idx="2"/>
          </p:cNvCxnSpPr>
          <p:nvPr/>
        </p:nvCxnSpPr>
        <p:spPr bwMode="auto">
          <a:xfrm flipV="1">
            <a:off x="2290339" y="4124325"/>
            <a:ext cx="0" cy="347086"/>
          </a:xfrm>
          <a:prstGeom prst="straightConnector1">
            <a:avLst/>
          </a:prstGeom>
          <a:noFill/>
          <a:ln w="38100" cmpd="sng">
            <a:solidFill>
              <a:srgbClr val="1F497D"/>
            </a:solidFill>
            <a:round/>
            <a:headEnd/>
            <a:tailEnd type="triangle" w="lg" len="lg"/>
          </a:ln>
          <a:extLst>
            <a:ext uri="{909E8E84-426E-40dd-AFC4-6F175D3DCCD1}">
              <a14:hiddenFill xmlns="" xmlns:a14="http://schemas.microsoft.com/office/drawing/2010/main">
                <a:noFill/>
              </a14:hiddenFill>
            </a:ext>
          </a:extLst>
        </p:spPr>
      </p:cxnSp>
      <p:cxnSp>
        <p:nvCxnSpPr>
          <p:cNvPr id="30" name="AutoShape 22"/>
          <p:cNvCxnSpPr>
            <a:cxnSpLocks noChangeShapeType="1"/>
            <a:stCxn id="16" idx="0"/>
          </p:cNvCxnSpPr>
          <p:nvPr/>
        </p:nvCxnSpPr>
        <p:spPr bwMode="auto">
          <a:xfrm flipV="1">
            <a:off x="5300111" y="2482900"/>
            <a:ext cx="0" cy="431750"/>
          </a:xfrm>
          <a:prstGeom prst="straightConnector1">
            <a:avLst/>
          </a:prstGeom>
          <a:noFill/>
          <a:ln w="38100" cmpd="sng">
            <a:solidFill>
              <a:srgbClr val="1F497D"/>
            </a:solidFill>
            <a:round/>
            <a:headEnd/>
            <a:tailEnd type="triangle" w="lg" len="lg"/>
          </a:ln>
          <a:extLst>
            <a:ext uri="{909E8E84-426E-40dd-AFC4-6F175D3DCCD1}">
              <a14:hiddenFill xmlns="" xmlns:a14="http://schemas.microsoft.com/office/drawing/2010/main">
                <a:noFill/>
              </a14:hiddenFill>
            </a:ext>
          </a:extLst>
        </p:spPr>
      </p:cxnSp>
    </p:spTree>
    <p:extLst>
      <p:ext uri="{BB962C8B-B14F-4D97-AF65-F5344CB8AC3E}">
        <p14:creationId xmlns:p14="http://schemas.microsoft.com/office/powerpoint/2010/main" val="1087693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864472"/>
          </a:xfrm>
        </p:spPr>
        <p:txBody>
          <a:bodyPr>
            <a:normAutofit fontScale="90000"/>
          </a:bodyPr>
          <a:lstStyle/>
          <a:p>
            <a:r>
              <a:rPr lang="ja-JP" altLang="en-US" sz="3600" dirty="0"/>
              <a:t>（旧版）階層</a:t>
            </a:r>
            <a:r>
              <a:rPr kumimoji="1" lang="ja-JP" altLang="en-US" sz="3600" dirty="0" smtClean="0"/>
              <a:t>分析の例「三角形の面積を求める」</a:t>
            </a:r>
            <a:endParaRPr kumimoji="1" lang="ja-JP" altLang="en-US" sz="3600" dirty="0"/>
          </a:p>
        </p:txBody>
      </p:sp>
      <p:sp>
        <p:nvSpPr>
          <p:cNvPr id="3" name="Text Box 1"/>
          <p:cNvSpPr txBox="1">
            <a:spLocks noChangeArrowheads="1"/>
          </p:cNvSpPr>
          <p:nvPr/>
        </p:nvSpPr>
        <p:spPr bwMode="auto">
          <a:xfrm>
            <a:off x="1969058" y="4791627"/>
            <a:ext cx="1741960" cy="781050"/>
          </a:xfrm>
          <a:prstGeom prst="rect">
            <a:avLst/>
          </a:prstGeom>
          <a:ln w="28575" cmpd="sng">
            <a:solidFill>
              <a:schemeClr val="accent3">
                <a:lumMod val="50000"/>
              </a:schemeClr>
            </a:solidFill>
            <a:headEnd/>
            <a:tailEnd/>
          </a:ln>
        </p:spPr>
        <p:style>
          <a:lnRef idx="2">
            <a:schemeClr val="accent3"/>
          </a:lnRef>
          <a:fillRef idx="1">
            <a:schemeClr val="lt1"/>
          </a:fillRef>
          <a:effectRef idx="0">
            <a:schemeClr val="accent3"/>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n-ea"/>
                <a:ea typeface="+mn-ea"/>
              </a:rPr>
              <a:t>単位（</a:t>
            </a:r>
            <a:r>
              <a:rPr kumimoji="1" lang="ja-JP" altLang="ja-JP" sz="1600" b="0" i="0" u="none" strike="noStrike" cap="none" normalizeH="0" baseline="0" dirty="0">
                <a:ln>
                  <a:noFill/>
                </a:ln>
                <a:solidFill>
                  <a:schemeClr val="tx1"/>
                </a:solidFill>
                <a:effectLst/>
                <a:latin typeface="+mn-ea"/>
                <a:ea typeface="+mn-ea"/>
              </a:rPr>
              <a:t>㎡</a:t>
            </a:r>
            <a:r>
              <a:rPr kumimoji="1" lang="ja-JP" altLang="en-US" sz="1600" b="0" i="0" u="none" strike="noStrike" cap="none" normalizeH="0" baseline="0" dirty="0">
                <a:ln>
                  <a:noFill/>
                </a:ln>
                <a:solidFill>
                  <a:schemeClr val="tx1"/>
                </a:solidFill>
                <a:effectLst/>
                <a:latin typeface="+mn-ea"/>
                <a:ea typeface="+mn-ea"/>
              </a:rPr>
              <a:t>等）を含めた図形の</a:t>
            </a:r>
            <a:r>
              <a:rPr kumimoji="1" lang="en-US" altLang="en-US" sz="1600" b="0" i="0" u="none" strike="noStrike" cap="none" normalizeH="0" baseline="0" dirty="0">
                <a:ln>
                  <a:noFill/>
                </a:ln>
                <a:solidFill>
                  <a:schemeClr val="tx1"/>
                </a:solidFill>
                <a:effectLst/>
                <a:latin typeface="+mn-ea"/>
                <a:ea typeface="+mn-ea"/>
              </a:rPr>
              <a:t>“</a:t>
            </a:r>
            <a:r>
              <a:rPr kumimoji="1" lang="ja-JP" altLang="en-US" sz="1600" b="0" i="0" u="none" strike="noStrike" cap="none" normalizeH="0" baseline="0" dirty="0">
                <a:ln>
                  <a:noFill/>
                </a:ln>
                <a:solidFill>
                  <a:schemeClr val="tx1"/>
                </a:solidFill>
                <a:effectLst/>
                <a:latin typeface="+mn-ea"/>
                <a:ea typeface="+mn-ea"/>
              </a:rPr>
              <a:t>面積</a:t>
            </a:r>
            <a:r>
              <a:rPr kumimoji="1" lang="en-US" altLang="en-US" sz="1600" b="0" i="0" u="none" strike="noStrike" cap="none" normalizeH="0" baseline="0" dirty="0">
                <a:ln>
                  <a:noFill/>
                </a:ln>
                <a:solidFill>
                  <a:schemeClr val="tx1"/>
                </a:solidFill>
                <a:effectLst/>
                <a:latin typeface="+mn-ea"/>
                <a:ea typeface="+mn-ea"/>
              </a:rPr>
              <a:t>”</a:t>
            </a:r>
            <a:r>
              <a:rPr kumimoji="1" lang="ja-JP" altLang="en-US" sz="1600" b="0" i="0" u="none" strike="noStrike" cap="none" normalizeH="0" baseline="0" dirty="0">
                <a:ln>
                  <a:noFill/>
                </a:ln>
                <a:solidFill>
                  <a:schemeClr val="tx1"/>
                </a:solidFill>
                <a:effectLst/>
                <a:latin typeface="+mn-ea"/>
                <a:ea typeface="+mn-ea"/>
              </a:rPr>
              <a:t>の意味がわかる</a:t>
            </a:r>
            <a:endParaRPr kumimoji="1" lang="en-US" altLang="ja-JP" sz="1600" b="0" i="0" u="none" strike="noStrike" cap="none" normalizeH="0" baseline="0" dirty="0">
              <a:ln>
                <a:noFill/>
              </a:ln>
              <a:solidFill>
                <a:schemeClr val="tx1"/>
              </a:solidFill>
              <a:effectLst/>
              <a:latin typeface="+mn-ea"/>
              <a:ea typeface="+mn-ea"/>
            </a:endParaRPr>
          </a:p>
        </p:txBody>
      </p:sp>
      <p:sp>
        <p:nvSpPr>
          <p:cNvPr id="4" name="Text Box 2"/>
          <p:cNvSpPr txBox="1">
            <a:spLocks noChangeArrowheads="1"/>
          </p:cNvSpPr>
          <p:nvPr/>
        </p:nvSpPr>
        <p:spPr bwMode="auto">
          <a:xfrm>
            <a:off x="2198688" y="3372402"/>
            <a:ext cx="1466850" cy="781050"/>
          </a:xfrm>
          <a:prstGeom prst="rect">
            <a:avLst/>
          </a:prstGeom>
          <a:ln w="28575" cmpd="sng">
            <a:solidFill>
              <a:schemeClr val="accent3">
                <a:lumMod val="50000"/>
              </a:schemeClr>
            </a:solidFill>
            <a:headEnd/>
            <a:tailEnd/>
          </a:ln>
        </p:spPr>
        <p:style>
          <a:lnRef idx="2">
            <a:schemeClr val="accent3"/>
          </a:lnRef>
          <a:fillRef idx="1">
            <a:schemeClr val="lt1"/>
          </a:fillRef>
          <a:effectRef idx="0">
            <a:schemeClr val="accent3"/>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n-ea"/>
                <a:ea typeface="+mn-ea"/>
              </a:rPr>
              <a:t>長方形・正方形の</a:t>
            </a:r>
            <a:r>
              <a:rPr kumimoji="1" lang="ja-JP" altLang="en-US" sz="1600" b="0" i="0" u="none" strike="noStrike" cap="none" normalizeH="0" baseline="0" dirty="0" smtClean="0">
                <a:ln>
                  <a:noFill/>
                </a:ln>
                <a:solidFill>
                  <a:schemeClr val="tx1"/>
                </a:solidFill>
                <a:effectLst/>
                <a:latin typeface="+mn-ea"/>
                <a:ea typeface="+mn-ea"/>
              </a:rPr>
              <a:t>面積を求めることができる</a:t>
            </a:r>
            <a:endParaRPr kumimoji="1" lang="en-US" altLang="ja-JP" sz="1600" b="0" i="0" u="none" strike="noStrike" cap="none" normalizeH="0" baseline="0" dirty="0">
              <a:ln>
                <a:noFill/>
              </a:ln>
              <a:solidFill>
                <a:schemeClr val="tx1"/>
              </a:solidFill>
              <a:effectLst/>
              <a:latin typeface="+mn-ea"/>
              <a:ea typeface="+mn-ea"/>
            </a:endParaRPr>
          </a:p>
        </p:txBody>
      </p:sp>
      <p:sp>
        <p:nvSpPr>
          <p:cNvPr id="5" name="Text Box 3"/>
          <p:cNvSpPr txBox="1">
            <a:spLocks noChangeArrowheads="1"/>
          </p:cNvSpPr>
          <p:nvPr/>
        </p:nvSpPr>
        <p:spPr bwMode="auto">
          <a:xfrm>
            <a:off x="5002214" y="4755423"/>
            <a:ext cx="1574800" cy="781050"/>
          </a:xfrm>
          <a:prstGeom prst="rect">
            <a:avLst/>
          </a:prstGeom>
          <a:ln w="28575" cmpd="sng">
            <a:solidFill>
              <a:schemeClr val="accent3">
                <a:lumMod val="50000"/>
              </a:schemeClr>
            </a:solidFill>
            <a:headEnd/>
            <a:tailEnd/>
          </a:ln>
        </p:spPr>
        <p:style>
          <a:lnRef idx="2">
            <a:schemeClr val="accent3"/>
          </a:lnRef>
          <a:fillRef idx="1">
            <a:schemeClr val="lt1"/>
          </a:fillRef>
          <a:effectRef idx="0">
            <a:schemeClr val="accent3"/>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n-ea"/>
                <a:ea typeface="+mn-ea"/>
              </a:rPr>
              <a:t>平行線・対角線</a:t>
            </a:r>
            <a:r>
              <a:rPr kumimoji="1" lang="ja-JP" altLang="en-US" sz="1600" b="0" i="0" u="none" strike="noStrike" cap="none" normalizeH="0" baseline="0" dirty="0" smtClean="0">
                <a:ln>
                  <a:noFill/>
                </a:ln>
                <a:solidFill>
                  <a:schemeClr val="tx1"/>
                </a:solidFill>
                <a:effectLst/>
                <a:latin typeface="+mn-ea"/>
                <a:ea typeface="+mn-ea"/>
              </a:rPr>
              <a:t>・</a:t>
            </a:r>
            <a:r>
              <a:rPr lang="ja-JP" altLang="en-US" sz="1600" dirty="0" smtClean="0">
                <a:latin typeface="+mn-ea"/>
                <a:ea typeface="+mn-ea"/>
              </a:rPr>
              <a:t>垂直</a:t>
            </a:r>
            <a:r>
              <a:rPr kumimoji="1" lang="ja-JP" altLang="en-US" sz="1600" b="0" i="0" u="none" strike="noStrike" cap="none" normalizeH="0" baseline="0" dirty="0" smtClean="0">
                <a:ln>
                  <a:noFill/>
                </a:ln>
                <a:solidFill>
                  <a:schemeClr val="tx1"/>
                </a:solidFill>
                <a:effectLst/>
                <a:latin typeface="+mn-ea"/>
                <a:ea typeface="+mn-ea"/>
              </a:rPr>
              <a:t>の</a:t>
            </a:r>
            <a:r>
              <a:rPr kumimoji="1" lang="ja-JP" altLang="en-US" sz="1600" b="0" i="0" u="none" strike="noStrike" cap="none" normalizeH="0" baseline="0" dirty="0">
                <a:ln>
                  <a:noFill/>
                </a:ln>
                <a:solidFill>
                  <a:schemeClr val="tx1"/>
                </a:solidFill>
                <a:effectLst/>
                <a:latin typeface="+mn-ea"/>
                <a:ea typeface="+mn-ea"/>
              </a:rPr>
              <a:t>考え方がわかる</a:t>
            </a:r>
            <a:endParaRPr kumimoji="1" lang="en-US" altLang="ja-JP" sz="1600" b="0" i="0" u="none" strike="noStrike" cap="none" normalizeH="0" baseline="0" dirty="0">
              <a:ln>
                <a:noFill/>
              </a:ln>
              <a:solidFill>
                <a:schemeClr val="tx1"/>
              </a:solidFill>
              <a:effectLst/>
              <a:latin typeface="+mn-ea"/>
              <a:ea typeface="+mn-ea"/>
            </a:endParaRPr>
          </a:p>
        </p:txBody>
      </p:sp>
      <p:sp>
        <p:nvSpPr>
          <p:cNvPr id="6" name="Text Box 4"/>
          <p:cNvSpPr txBox="1">
            <a:spLocks noChangeArrowheads="1"/>
          </p:cNvSpPr>
          <p:nvPr/>
        </p:nvSpPr>
        <p:spPr bwMode="auto">
          <a:xfrm>
            <a:off x="3203576" y="2145265"/>
            <a:ext cx="1466850" cy="781050"/>
          </a:xfrm>
          <a:prstGeom prst="rect">
            <a:avLst/>
          </a:prstGeom>
          <a:ln w="28575" cmpd="sng">
            <a:solidFill>
              <a:schemeClr val="accent3">
                <a:lumMod val="50000"/>
              </a:schemeClr>
            </a:solidFill>
            <a:headEnd/>
            <a:tailEnd/>
          </a:ln>
        </p:spPr>
        <p:style>
          <a:lnRef idx="2">
            <a:schemeClr val="accent3"/>
          </a:lnRef>
          <a:fillRef idx="1">
            <a:schemeClr val="lt1"/>
          </a:fillRef>
          <a:effectRef idx="0">
            <a:schemeClr val="accent3"/>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a:ln>
                  <a:noFill/>
                </a:ln>
                <a:solidFill>
                  <a:schemeClr val="tx1"/>
                </a:solidFill>
                <a:effectLst/>
                <a:latin typeface="+mn-ea"/>
                <a:ea typeface="+mn-ea"/>
              </a:rPr>
              <a:t>平行四辺形の面積を求めることができる</a:t>
            </a:r>
            <a:endParaRPr kumimoji="1" lang="en-US" altLang="ja-JP" sz="1600" b="0" i="0" u="none" strike="noStrike" cap="none" normalizeH="0" baseline="0">
              <a:ln>
                <a:noFill/>
              </a:ln>
              <a:solidFill>
                <a:schemeClr val="tx1"/>
              </a:solidFill>
              <a:effectLst/>
              <a:latin typeface="+mn-ea"/>
              <a:ea typeface="+mn-ea"/>
            </a:endParaRPr>
          </a:p>
        </p:txBody>
      </p:sp>
      <p:sp>
        <p:nvSpPr>
          <p:cNvPr id="7" name="Text Box 5"/>
          <p:cNvSpPr txBox="1">
            <a:spLocks noChangeArrowheads="1"/>
          </p:cNvSpPr>
          <p:nvPr/>
        </p:nvSpPr>
        <p:spPr bwMode="auto">
          <a:xfrm>
            <a:off x="4054476" y="3359702"/>
            <a:ext cx="1466850" cy="781050"/>
          </a:xfrm>
          <a:prstGeom prst="rect">
            <a:avLst/>
          </a:prstGeom>
          <a:ln w="28575" cmpd="sng">
            <a:solidFill>
              <a:schemeClr val="accent3">
                <a:lumMod val="50000"/>
              </a:schemeClr>
            </a:solidFill>
            <a:headEnd/>
            <a:tailEnd/>
          </a:ln>
        </p:spPr>
        <p:style>
          <a:lnRef idx="2">
            <a:schemeClr val="accent3"/>
          </a:lnRef>
          <a:fillRef idx="1">
            <a:schemeClr val="lt1"/>
          </a:fillRef>
          <a:effectRef idx="0">
            <a:schemeClr val="accent3"/>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n-ea"/>
                <a:ea typeface="+mn-ea"/>
              </a:rPr>
              <a:t>底辺と高さを導き出すことができる</a:t>
            </a:r>
            <a:endParaRPr kumimoji="1" lang="en-US" altLang="ja-JP" sz="1600" b="0" i="0" u="none" strike="noStrike" cap="none" normalizeH="0" baseline="0" dirty="0">
              <a:ln>
                <a:noFill/>
              </a:ln>
              <a:solidFill>
                <a:schemeClr val="tx1"/>
              </a:solidFill>
              <a:effectLst/>
              <a:latin typeface="+mn-ea"/>
              <a:ea typeface="+mn-ea"/>
            </a:endParaRPr>
          </a:p>
        </p:txBody>
      </p:sp>
      <p:sp>
        <p:nvSpPr>
          <p:cNvPr id="8" name="Text Box 6"/>
          <p:cNvSpPr txBox="1">
            <a:spLocks noChangeArrowheads="1"/>
          </p:cNvSpPr>
          <p:nvPr/>
        </p:nvSpPr>
        <p:spPr bwMode="auto">
          <a:xfrm>
            <a:off x="5664201" y="2162334"/>
            <a:ext cx="1787330" cy="781050"/>
          </a:xfrm>
          <a:prstGeom prst="rect">
            <a:avLst/>
          </a:prstGeom>
          <a:ln w="28575" cmpd="sng">
            <a:solidFill>
              <a:schemeClr val="accent3">
                <a:lumMod val="50000"/>
              </a:schemeClr>
            </a:solidFill>
            <a:headEnd/>
            <a:tailEnd/>
          </a:ln>
        </p:spPr>
        <p:style>
          <a:lnRef idx="2">
            <a:schemeClr val="accent3"/>
          </a:lnRef>
          <a:fillRef idx="1">
            <a:schemeClr val="lt1"/>
          </a:fillRef>
          <a:effectRef idx="0">
            <a:schemeClr val="accent3"/>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n-ea"/>
                <a:ea typeface="+mn-ea"/>
              </a:rPr>
              <a:t>図形に補助線を引いて、図形の要素を分解できる</a:t>
            </a:r>
            <a:endParaRPr kumimoji="1" lang="en-US" altLang="ja-JP" sz="1600" b="0" i="0" u="none" strike="noStrike" cap="none" normalizeH="0" baseline="0" dirty="0">
              <a:ln>
                <a:noFill/>
              </a:ln>
              <a:solidFill>
                <a:schemeClr val="tx1"/>
              </a:solidFill>
              <a:effectLst/>
              <a:latin typeface="+mn-ea"/>
              <a:ea typeface="+mn-ea"/>
            </a:endParaRPr>
          </a:p>
        </p:txBody>
      </p:sp>
      <p:sp>
        <p:nvSpPr>
          <p:cNvPr id="9" name="Text Box 7"/>
          <p:cNvSpPr txBox="1">
            <a:spLocks noChangeArrowheads="1"/>
          </p:cNvSpPr>
          <p:nvPr/>
        </p:nvSpPr>
        <p:spPr bwMode="auto">
          <a:xfrm>
            <a:off x="2892795" y="6230993"/>
            <a:ext cx="2628531" cy="522883"/>
          </a:xfrm>
          <a:prstGeom prst="rect">
            <a:avLst/>
          </a:prstGeom>
          <a:ln>
            <a:solidFill>
              <a:schemeClr val="accent3">
                <a:lumMod val="50000"/>
              </a:schemeClr>
            </a:solidFill>
            <a:headEnd/>
            <a:tailEnd/>
          </a:ln>
        </p:spPr>
        <p:style>
          <a:lnRef idx="2">
            <a:schemeClr val="accent3"/>
          </a:lnRef>
          <a:fillRef idx="1">
            <a:schemeClr val="lt1"/>
          </a:fillRef>
          <a:effectRef idx="0">
            <a:schemeClr val="accent3"/>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mn-ea"/>
                <a:ea typeface="+mn-ea"/>
              </a:rPr>
              <a:t>辺や直角などに囲まれたものを四角形として認識できる</a:t>
            </a:r>
            <a:endParaRPr kumimoji="1" lang="en-US" altLang="ja-JP" sz="1600" b="0" i="0" u="none" strike="noStrike" cap="none" normalizeH="0" baseline="0" dirty="0">
              <a:ln>
                <a:noFill/>
              </a:ln>
              <a:solidFill>
                <a:schemeClr val="tx1"/>
              </a:solidFill>
              <a:effectLst/>
              <a:latin typeface="+mn-ea"/>
              <a:ea typeface="+mn-ea"/>
            </a:endParaRPr>
          </a:p>
        </p:txBody>
      </p:sp>
      <p:sp>
        <p:nvSpPr>
          <p:cNvPr id="10" name="Text Box 8"/>
          <p:cNvSpPr txBox="1">
            <a:spLocks noChangeArrowheads="1"/>
          </p:cNvSpPr>
          <p:nvPr/>
        </p:nvSpPr>
        <p:spPr bwMode="auto">
          <a:xfrm>
            <a:off x="4054476" y="1078465"/>
            <a:ext cx="2183147" cy="663575"/>
          </a:xfrm>
          <a:prstGeom prst="rect">
            <a:avLst/>
          </a:prstGeom>
          <a:ln w="28575" cmpd="sng">
            <a:headEnd/>
            <a:tailEnd/>
          </a:ln>
        </p:spPr>
        <p:style>
          <a:lnRef idx="1">
            <a:schemeClr val="accent3"/>
          </a:lnRef>
          <a:fillRef idx="2">
            <a:schemeClr val="accent3"/>
          </a:fillRef>
          <a:effectRef idx="1">
            <a:schemeClr val="accent3"/>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tx1"/>
                </a:solidFill>
                <a:effectLst/>
                <a:latin typeface="+mn-ea"/>
                <a:ea typeface="+mn-ea"/>
              </a:rPr>
              <a:t>三角形の面積を求めることができる</a:t>
            </a:r>
            <a:endParaRPr kumimoji="1" lang="en-US" altLang="ja-JP" sz="1800" b="0" i="0" u="none" strike="noStrike" cap="none" normalizeH="0" baseline="0" dirty="0">
              <a:ln>
                <a:noFill/>
              </a:ln>
              <a:solidFill>
                <a:schemeClr val="tx1"/>
              </a:solidFill>
              <a:effectLst/>
              <a:latin typeface="+mn-ea"/>
              <a:ea typeface="+mn-ea"/>
            </a:endParaRPr>
          </a:p>
        </p:txBody>
      </p:sp>
      <p:cxnSp>
        <p:nvCxnSpPr>
          <p:cNvPr id="5129" name="AutoShape 9"/>
          <p:cNvCxnSpPr>
            <a:cxnSpLocks noChangeShapeType="1"/>
          </p:cNvCxnSpPr>
          <p:nvPr/>
        </p:nvCxnSpPr>
        <p:spPr bwMode="auto">
          <a:xfrm>
            <a:off x="2840038" y="5873022"/>
            <a:ext cx="2824163" cy="0"/>
          </a:xfrm>
          <a:prstGeom prst="straightConnector1">
            <a:avLst/>
          </a:prstGeom>
          <a:ln w="28575" cmpd="sng">
            <a:solidFill>
              <a:schemeClr val="accent3">
                <a:lumMod val="50000"/>
              </a:schemeClr>
            </a:solidFill>
            <a:headEnd/>
            <a:tailEnd/>
          </a:ln>
          <a:extLst/>
        </p:spPr>
        <p:style>
          <a:lnRef idx="2">
            <a:schemeClr val="accent3"/>
          </a:lnRef>
          <a:fillRef idx="1">
            <a:schemeClr val="lt1"/>
          </a:fillRef>
          <a:effectRef idx="0">
            <a:schemeClr val="accent3"/>
          </a:effectRef>
          <a:fontRef idx="minor">
            <a:schemeClr val="dk1"/>
          </a:fontRef>
        </p:style>
      </p:cxnSp>
      <p:cxnSp>
        <p:nvCxnSpPr>
          <p:cNvPr id="5130" name="AutoShape 10"/>
          <p:cNvCxnSpPr>
            <a:cxnSpLocks noChangeShapeType="1"/>
          </p:cNvCxnSpPr>
          <p:nvPr/>
        </p:nvCxnSpPr>
        <p:spPr bwMode="auto">
          <a:xfrm>
            <a:off x="4207061" y="5873022"/>
            <a:ext cx="0" cy="357971"/>
          </a:xfrm>
          <a:prstGeom prst="straightConnector1">
            <a:avLst/>
          </a:prstGeom>
          <a:ln w="28575" cmpd="sng">
            <a:solidFill>
              <a:schemeClr val="accent3">
                <a:lumMod val="50000"/>
              </a:schemeClr>
            </a:solidFill>
            <a:headEnd type="none"/>
            <a:tailEnd type="none" w="lg" len="lg"/>
          </a:ln>
          <a:extLst/>
        </p:spPr>
        <p:style>
          <a:lnRef idx="2">
            <a:schemeClr val="accent3"/>
          </a:lnRef>
          <a:fillRef idx="1">
            <a:schemeClr val="lt1"/>
          </a:fillRef>
          <a:effectRef idx="0">
            <a:schemeClr val="accent3"/>
          </a:effectRef>
          <a:fontRef idx="minor">
            <a:schemeClr val="dk1"/>
          </a:fontRef>
        </p:style>
      </p:cxnSp>
      <p:cxnSp>
        <p:nvCxnSpPr>
          <p:cNvPr id="5131" name="AutoShape 11"/>
          <p:cNvCxnSpPr>
            <a:cxnSpLocks noChangeShapeType="1"/>
          </p:cNvCxnSpPr>
          <p:nvPr/>
        </p:nvCxnSpPr>
        <p:spPr bwMode="auto">
          <a:xfrm flipV="1">
            <a:off x="2840038" y="5572677"/>
            <a:ext cx="0" cy="301625"/>
          </a:xfrm>
          <a:prstGeom prst="straightConnector1">
            <a:avLst/>
          </a:prstGeom>
          <a:ln w="28575" cmpd="sng">
            <a:solidFill>
              <a:schemeClr val="accent3">
                <a:lumMod val="50000"/>
              </a:schemeClr>
            </a:solidFill>
            <a:headEnd/>
            <a:tailEnd type="triangle" w="lg" len="lg"/>
          </a:ln>
          <a:extLst/>
        </p:spPr>
        <p:style>
          <a:lnRef idx="2">
            <a:schemeClr val="accent3"/>
          </a:lnRef>
          <a:fillRef idx="1">
            <a:schemeClr val="lt1"/>
          </a:fillRef>
          <a:effectRef idx="0">
            <a:schemeClr val="accent3"/>
          </a:effectRef>
          <a:fontRef idx="minor">
            <a:schemeClr val="dk1"/>
          </a:fontRef>
        </p:style>
      </p:cxnSp>
      <p:cxnSp>
        <p:nvCxnSpPr>
          <p:cNvPr id="5132" name="AutoShape 12"/>
          <p:cNvCxnSpPr>
            <a:cxnSpLocks noChangeShapeType="1"/>
          </p:cNvCxnSpPr>
          <p:nvPr/>
        </p:nvCxnSpPr>
        <p:spPr bwMode="auto">
          <a:xfrm flipV="1">
            <a:off x="5664201" y="5536473"/>
            <a:ext cx="0" cy="336549"/>
          </a:xfrm>
          <a:prstGeom prst="straightConnector1">
            <a:avLst/>
          </a:prstGeom>
          <a:ln w="28575" cmpd="sng">
            <a:solidFill>
              <a:schemeClr val="accent3">
                <a:lumMod val="50000"/>
              </a:schemeClr>
            </a:solidFill>
            <a:headEnd/>
            <a:tailEnd type="triangle" w="lg" len="lg"/>
          </a:ln>
          <a:extLst/>
        </p:spPr>
        <p:style>
          <a:lnRef idx="2">
            <a:schemeClr val="accent3"/>
          </a:lnRef>
          <a:fillRef idx="1">
            <a:schemeClr val="lt1"/>
          </a:fillRef>
          <a:effectRef idx="0">
            <a:schemeClr val="accent3"/>
          </a:effectRef>
          <a:fontRef idx="minor">
            <a:schemeClr val="dk1"/>
          </a:fontRef>
        </p:style>
      </p:cxnSp>
      <p:cxnSp>
        <p:nvCxnSpPr>
          <p:cNvPr id="5133" name="AutoShape 13"/>
          <p:cNvCxnSpPr>
            <a:cxnSpLocks noChangeShapeType="1"/>
          </p:cNvCxnSpPr>
          <p:nvPr/>
        </p:nvCxnSpPr>
        <p:spPr bwMode="auto">
          <a:xfrm>
            <a:off x="4775201" y="4409039"/>
            <a:ext cx="1801813" cy="1"/>
          </a:xfrm>
          <a:prstGeom prst="straightConnector1">
            <a:avLst/>
          </a:prstGeom>
          <a:ln w="28575" cmpd="sng">
            <a:solidFill>
              <a:schemeClr val="accent3">
                <a:lumMod val="50000"/>
              </a:schemeClr>
            </a:solidFill>
            <a:headEnd/>
            <a:tailEnd/>
          </a:ln>
          <a:extLst/>
        </p:spPr>
        <p:style>
          <a:lnRef idx="2">
            <a:schemeClr val="accent3"/>
          </a:lnRef>
          <a:fillRef idx="1">
            <a:schemeClr val="lt1"/>
          </a:fillRef>
          <a:effectRef idx="0">
            <a:schemeClr val="accent3"/>
          </a:effectRef>
          <a:fontRef idx="minor">
            <a:schemeClr val="dk1"/>
          </a:fontRef>
        </p:style>
      </p:cxnSp>
      <p:cxnSp>
        <p:nvCxnSpPr>
          <p:cNvPr id="5134" name="AutoShape 14"/>
          <p:cNvCxnSpPr>
            <a:cxnSpLocks noChangeShapeType="1"/>
            <a:stCxn id="3" idx="0"/>
          </p:cNvCxnSpPr>
          <p:nvPr/>
        </p:nvCxnSpPr>
        <p:spPr bwMode="auto">
          <a:xfrm flipV="1">
            <a:off x="2840038" y="4153452"/>
            <a:ext cx="0" cy="638175"/>
          </a:xfrm>
          <a:prstGeom prst="straightConnector1">
            <a:avLst/>
          </a:prstGeom>
          <a:ln w="28575" cmpd="sng">
            <a:solidFill>
              <a:schemeClr val="accent3">
                <a:lumMod val="50000"/>
              </a:schemeClr>
            </a:solidFill>
            <a:headEnd/>
            <a:tailEnd type="triangle" w="lg" len="lg"/>
          </a:ln>
          <a:extLst/>
        </p:spPr>
        <p:style>
          <a:lnRef idx="2">
            <a:schemeClr val="accent3"/>
          </a:lnRef>
          <a:fillRef idx="1">
            <a:schemeClr val="lt1"/>
          </a:fillRef>
          <a:effectRef idx="0">
            <a:schemeClr val="accent3"/>
          </a:effectRef>
          <a:fontRef idx="minor">
            <a:schemeClr val="dk1"/>
          </a:fontRef>
        </p:style>
      </p:cxnSp>
      <p:cxnSp>
        <p:nvCxnSpPr>
          <p:cNvPr id="5135" name="AutoShape 15"/>
          <p:cNvCxnSpPr>
            <a:cxnSpLocks noChangeShapeType="1"/>
            <a:endCxn id="8" idx="2"/>
          </p:cNvCxnSpPr>
          <p:nvPr/>
        </p:nvCxnSpPr>
        <p:spPr bwMode="auto">
          <a:xfrm flipH="1" flipV="1">
            <a:off x="6557866" y="2943384"/>
            <a:ext cx="19147" cy="1465657"/>
          </a:xfrm>
          <a:prstGeom prst="straightConnector1">
            <a:avLst/>
          </a:prstGeom>
          <a:ln w="28575" cmpd="sng">
            <a:solidFill>
              <a:schemeClr val="accent3">
                <a:lumMod val="50000"/>
              </a:schemeClr>
            </a:solidFill>
            <a:headEnd/>
            <a:tailEnd type="triangle" w="lg" len="lg"/>
          </a:ln>
          <a:extLst/>
        </p:spPr>
        <p:style>
          <a:lnRef idx="2">
            <a:schemeClr val="accent3"/>
          </a:lnRef>
          <a:fillRef idx="1">
            <a:schemeClr val="lt1"/>
          </a:fillRef>
          <a:effectRef idx="0">
            <a:schemeClr val="accent3"/>
          </a:effectRef>
          <a:fontRef idx="minor">
            <a:schemeClr val="dk1"/>
          </a:fontRef>
        </p:style>
      </p:cxnSp>
      <p:cxnSp>
        <p:nvCxnSpPr>
          <p:cNvPr id="5136" name="AutoShape 16"/>
          <p:cNvCxnSpPr>
            <a:cxnSpLocks noChangeShapeType="1"/>
          </p:cNvCxnSpPr>
          <p:nvPr/>
        </p:nvCxnSpPr>
        <p:spPr bwMode="auto">
          <a:xfrm flipV="1">
            <a:off x="4775201" y="4131227"/>
            <a:ext cx="0" cy="301625"/>
          </a:xfrm>
          <a:prstGeom prst="straightConnector1">
            <a:avLst/>
          </a:prstGeom>
          <a:ln w="28575" cmpd="sng">
            <a:solidFill>
              <a:schemeClr val="accent3">
                <a:lumMod val="50000"/>
              </a:schemeClr>
            </a:solidFill>
            <a:headEnd/>
            <a:tailEnd type="triangle" w="lg" len="lg"/>
          </a:ln>
          <a:extLst/>
        </p:spPr>
        <p:style>
          <a:lnRef idx="2">
            <a:schemeClr val="accent3"/>
          </a:lnRef>
          <a:fillRef idx="1">
            <a:schemeClr val="lt1"/>
          </a:fillRef>
          <a:effectRef idx="0">
            <a:schemeClr val="accent3"/>
          </a:effectRef>
          <a:fontRef idx="minor">
            <a:schemeClr val="dk1"/>
          </a:fontRef>
        </p:style>
      </p:cxnSp>
      <p:cxnSp>
        <p:nvCxnSpPr>
          <p:cNvPr id="5137" name="AutoShape 17"/>
          <p:cNvCxnSpPr>
            <a:cxnSpLocks noChangeShapeType="1"/>
          </p:cNvCxnSpPr>
          <p:nvPr/>
        </p:nvCxnSpPr>
        <p:spPr bwMode="auto">
          <a:xfrm flipV="1">
            <a:off x="5664201" y="4418565"/>
            <a:ext cx="0" cy="336858"/>
          </a:xfrm>
          <a:prstGeom prst="straightConnector1">
            <a:avLst/>
          </a:prstGeom>
          <a:ln w="28575" cmpd="sng">
            <a:solidFill>
              <a:schemeClr val="accent3">
                <a:lumMod val="50000"/>
              </a:schemeClr>
            </a:solidFill>
            <a:headEnd/>
            <a:tailEnd type="triangle" w="lg" len="lg"/>
          </a:ln>
          <a:extLst/>
        </p:spPr>
        <p:style>
          <a:lnRef idx="2">
            <a:schemeClr val="accent3"/>
          </a:lnRef>
          <a:fillRef idx="1">
            <a:schemeClr val="lt1"/>
          </a:fillRef>
          <a:effectRef idx="0">
            <a:schemeClr val="accent3"/>
          </a:effectRef>
          <a:fontRef idx="minor">
            <a:schemeClr val="dk1"/>
          </a:fontRef>
        </p:style>
      </p:cxnSp>
      <p:cxnSp>
        <p:nvCxnSpPr>
          <p:cNvPr id="5138" name="AutoShape 18"/>
          <p:cNvCxnSpPr>
            <a:cxnSpLocks noChangeShapeType="1"/>
          </p:cNvCxnSpPr>
          <p:nvPr/>
        </p:nvCxnSpPr>
        <p:spPr bwMode="auto">
          <a:xfrm flipV="1">
            <a:off x="3889376" y="2926315"/>
            <a:ext cx="0" cy="253147"/>
          </a:xfrm>
          <a:prstGeom prst="straightConnector1">
            <a:avLst/>
          </a:prstGeom>
          <a:ln w="28575" cmpd="sng">
            <a:solidFill>
              <a:schemeClr val="accent3">
                <a:lumMod val="50000"/>
              </a:schemeClr>
            </a:solidFill>
            <a:headEnd/>
            <a:tailEnd type="triangle" w="lg" len="lg"/>
          </a:ln>
          <a:extLst/>
        </p:spPr>
        <p:style>
          <a:lnRef idx="2">
            <a:schemeClr val="accent3"/>
          </a:lnRef>
          <a:fillRef idx="1">
            <a:schemeClr val="lt1"/>
          </a:fillRef>
          <a:effectRef idx="0">
            <a:schemeClr val="accent3"/>
          </a:effectRef>
          <a:fontRef idx="minor">
            <a:schemeClr val="dk1"/>
          </a:fontRef>
        </p:style>
      </p:cxnSp>
      <p:cxnSp>
        <p:nvCxnSpPr>
          <p:cNvPr id="5139" name="AutoShape 19"/>
          <p:cNvCxnSpPr>
            <a:cxnSpLocks noChangeShapeType="1"/>
          </p:cNvCxnSpPr>
          <p:nvPr/>
        </p:nvCxnSpPr>
        <p:spPr bwMode="auto">
          <a:xfrm flipV="1">
            <a:off x="2840038" y="3179462"/>
            <a:ext cx="2090738" cy="1"/>
          </a:xfrm>
          <a:prstGeom prst="straightConnector1">
            <a:avLst/>
          </a:prstGeom>
          <a:ln w="28575" cmpd="sng">
            <a:solidFill>
              <a:schemeClr val="accent3">
                <a:lumMod val="50000"/>
              </a:schemeClr>
            </a:solidFill>
            <a:headEnd/>
            <a:tailEnd/>
          </a:ln>
          <a:extLst/>
        </p:spPr>
        <p:style>
          <a:lnRef idx="2">
            <a:schemeClr val="accent3"/>
          </a:lnRef>
          <a:fillRef idx="1">
            <a:schemeClr val="lt1"/>
          </a:fillRef>
          <a:effectRef idx="0">
            <a:schemeClr val="accent3"/>
          </a:effectRef>
          <a:fontRef idx="minor">
            <a:schemeClr val="dk1"/>
          </a:fontRef>
        </p:style>
      </p:cxnSp>
      <p:cxnSp>
        <p:nvCxnSpPr>
          <p:cNvPr id="5140" name="AutoShape 20"/>
          <p:cNvCxnSpPr>
            <a:cxnSpLocks noChangeShapeType="1"/>
          </p:cNvCxnSpPr>
          <p:nvPr/>
        </p:nvCxnSpPr>
        <p:spPr bwMode="auto">
          <a:xfrm>
            <a:off x="2840038" y="3179462"/>
            <a:ext cx="0" cy="192940"/>
          </a:xfrm>
          <a:prstGeom prst="straightConnector1">
            <a:avLst/>
          </a:prstGeom>
          <a:ln w="28575" cmpd="sng">
            <a:solidFill>
              <a:schemeClr val="accent3">
                <a:lumMod val="50000"/>
              </a:schemeClr>
            </a:solidFill>
            <a:headEnd/>
            <a:tailEnd/>
          </a:ln>
          <a:extLst/>
        </p:spPr>
        <p:style>
          <a:lnRef idx="2">
            <a:schemeClr val="accent3"/>
          </a:lnRef>
          <a:fillRef idx="1">
            <a:schemeClr val="lt1"/>
          </a:fillRef>
          <a:effectRef idx="0">
            <a:schemeClr val="accent3"/>
          </a:effectRef>
          <a:fontRef idx="minor">
            <a:schemeClr val="dk1"/>
          </a:fontRef>
        </p:style>
      </p:cxnSp>
      <p:cxnSp>
        <p:nvCxnSpPr>
          <p:cNvPr id="5141" name="AutoShape 21"/>
          <p:cNvCxnSpPr>
            <a:cxnSpLocks noChangeShapeType="1"/>
          </p:cNvCxnSpPr>
          <p:nvPr/>
        </p:nvCxnSpPr>
        <p:spPr bwMode="auto">
          <a:xfrm>
            <a:off x="4930776" y="3179462"/>
            <a:ext cx="0" cy="180240"/>
          </a:xfrm>
          <a:prstGeom prst="straightConnector1">
            <a:avLst/>
          </a:prstGeom>
          <a:ln w="28575" cmpd="sng">
            <a:solidFill>
              <a:schemeClr val="accent3">
                <a:lumMod val="50000"/>
              </a:schemeClr>
            </a:solidFill>
            <a:headEnd/>
            <a:tailEnd/>
          </a:ln>
          <a:extLst/>
        </p:spPr>
        <p:style>
          <a:lnRef idx="2">
            <a:schemeClr val="accent3"/>
          </a:lnRef>
          <a:fillRef idx="1">
            <a:schemeClr val="lt1"/>
          </a:fillRef>
          <a:effectRef idx="0">
            <a:schemeClr val="accent3"/>
          </a:effectRef>
          <a:fontRef idx="minor">
            <a:schemeClr val="dk1"/>
          </a:fontRef>
        </p:style>
      </p:cxnSp>
      <p:cxnSp>
        <p:nvCxnSpPr>
          <p:cNvPr id="5142" name="AutoShape 22"/>
          <p:cNvCxnSpPr>
            <a:cxnSpLocks noChangeShapeType="1"/>
          </p:cNvCxnSpPr>
          <p:nvPr/>
        </p:nvCxnSpPr>
        <p:spPr bwMode="auto">
          <a:xfrm>
            <a:off x="3889376" y="1942065"/>
            <a:ext cx="2687637" cy="0"/>
          </a:xfrm>
          <a:prstGeom prst="straightConnector1">
            <a:avLst/>
          </a:prstGeom>
          <a:ln w="28575" cmpd="sng">
            <a:solidFill>
              <a:schemeClr val="accent3">
                <a:lumMod val="50000"/>
              </a:schemeClr>
            </a:solidFill>
            <a:headEnd/>
            <a:tailEnd/>
          </a:ln>
          <a:extLst/>
        </p:spPr>
        <p:style>
          <a:lnRef idx="2">
            <a:schemeClr val="accent3"/>
          </a:lnRef>
          <a:fillRef idx="1">
            <a:schemeClr val="lt1"/>
          </a:fillRef>
          <a:effectRef idx="0">
            <a:schemeClr val="accent3"/>
          </a:effectRef>
          <a:fontRef idx="minor">
            <a:schemeClr val="dk1"/>
          </a:fontRef>
        </p:style>
      </p:cxnSp>
      <p:cxnSp>
        <p:nvCxnSpPr>
          <p:cNvPr id="5143" name="AutoShape 23"/>
          <p:cNvCxnSpPr>
            <a:cxnSpLocks noChangeShapeType="1"/>
          </p:cNvCxnSpPr>
          <p:nvPr/>
        </p:nvCxnSpPr>
        <p:spPr bwMode="auto">
          <a:xfrm>
            <a:off x="3889376" y="1961115"/>
            <a:ext cx="0" cy="182562"/>
          </a:xfrm>
          <a:prstGeom prst="straightConnector1">
            <a:avLst/>
          </a:prstGeom>
          <a:ln w="28575" cmpd="sng">
            <a:solidFill>
              <a:schemeClr val="accent3">
                <a:lumMod val="50000"/>
              </a:schemeClr>
            </a:solidFill>
            <a:headEnd/>
            <a:tailEnd/>
          </a:ln>
          <a:extLst/>
        </p:spPr>
        <p:style>
          <a:lnRef idx="2">
            <a:schemeClr val="accent3"/>
          </a:lnRef>
          <a:fillRef idx="1">
            <a:schemeClr val="lt1"/>
          </a:fillRef>
          <a:effectRef idx="0">
            <a:schemeClr val="accent3"/>
          </a:effectRef>
          <a:fontRef idx="minor">
            <a:schemeClr val="dk1"/>
          </a:fontRef>
        </p:style>
      </p:cxnSp>
      <p:cxnSp>
        <p:nvCxnSpPr>
          <p:cNvPr id="5144" name="AutoShape 24"/>
          <p:cNvCxnSpPr>
            <a:cxnSpLocks noChangeShapeType="1"/>
            <a:endCxn id="8" idx="0"/>
          </p:cNvCxnSpPr>
          <p:nvPr/>
        </p:nvCxnSpPr>
        <p:spPr bwMode="auto">
          <a:xfrm>
            <a:off x="6557866" y="1942065"/>
            <a:ext cx="0" cy="220269"/>
          </a:xfrm>
          <a:prstGeom prst="straightConnector1">
            <a:avLst/>
          </a:prstGeom>
          <a:ln w="28575" cmpd="sng">
            <a:solidFill>
              <a:schemeClr val="accent3">
                <a:lumMod val="50000"/>
              </a:schemeClr>
            </a:solidFill>
            <a:headEnd/>
            <a:tailEnd/>
          </a:ln>
          <a:extLst/>
        </p:spPr>
        <p:style>
          <a:lnRef idx="2">
            <a:schemeClr val="accent3"/>
          </a:lnRef>
          <a:fillRef idx="1">
            <a:schemeClr val="lt1"/>
          </a:fillRef>
          <a:effectRef idx="0">
            <a:schemeClr val="accent3"/>
          </a:effectRef>
          <a:fontRef idx="minor">
            <a:schemeClr val="dk1"/>
          </a:fontRef>
        </p:style>
      </p:cxnSp>
      <p:cxnSp>
        <p:nvCxnSpPr>
          <p:cNvPr id="5145" name="AutoShape 25"/>
          <p:cNvCxnSpPr>
            <a:cxnSpLocks noChangeShapeType="1"/>
          </p:cNvCxnSpPr>
          <p:nvPr/>
        </p:nvCxnSpPr>
        <p:spPr bwMode="auto">
          <a:xfrm flipV="1">
            <a:off x="5116513" y="1742040"/>
            <a:ext cx="0" cy="219075"/>
          </a:xfrm>
          <a:prstGeom prst="straightConnector1">
            <a:avLst/>
          </a:prstGeom>
          <a:ln w="28575" cmpd="sng">
            <a:solidFill>
              <a:schemeClr val="accent3">
                <a:lumMod val="50000"/>
              </a:schemeClr>
            </a:solidFill>
            <a:headEnd/>
            <a:tailEnd type="triangle" w="lg" len="lg"/>
          </a:ln>
          <a:extLst/>
        </p:spPr>
        <p:style>
          <a:lnRef idx="2">
            <a:schemeClr val="accent3"/>
          </a:lnRef>
          <a:fillRef idx="1">
            <a:schemeClr val="lt1"/>
          </a:fillRef>
          <a:effectRef idx="0">
            <a:schemeClr val="accent3"/>
          </a:effectRef>
          <a:fontRef idx="minor">
            <a:schemeClr val="dk1"/>
          </a:fontRef>
        </p:style>
      </p:cxnSp>
      <p:cxnSp>
        <p:nvCxnSpPr>
          <p:cNvPr id="25" name="直線コネクタ 24"/>
          <p:cNvCxnSpPr/>
          <p:nvPr/>
        </p:nvCxnSpPr>
        <p:spPr>
          <a:xfrm>
            <a:off x="802032" y="4667135"/>
            <a:ext cx="7366578"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26" name="テキスト ボックス 25"/>
          <p:cNvSpPr txBox="1"/>
          <p:nvPr/>
        </p:nvSpPr>
        <p:spPr>
          <a:xfrm>
            <a:off x="7739807" y="4730373"/>
            <a:ext cx="461665" cy="1246495"/>
          </a:xfrm>
          <a:prstGeom prst="rect">
            <a:avLst/>
          </a:prstGeom>
          <a:noFill/>
        </p:spPr>
        <p:txBody>
          <a:bodyPr vert="eaVert" wrap="none" rtlCol="0">
            <a:spAutoFit/>
          </a:bodyPr>
          <a:lstStyle/>
          <a:p>
            <a:r>
              <a:rPr kumimoji="1" lang="ja-JP" altLang="en-US" dirty="0" smtClean="0"/>
              <a:t>（前提条件）</a:t>
            </a:r>
            <a:endParaRPr kumimoji="1" lang="ja-JP" altLang="en-US" dirty="0"/>
          </a:p>
        </p:txBody>
      </p:sp>
    </p:spTree>
    <p:extLst>
      <p:ext uri="{BB962C8B-B14F-4D97-AF65-F5344CB8AC3E}">
        <p14:creationId xmlns:p14="http://schemas.microsoft.com/office/powerpoint/2010/main" val="740125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33518"/>
            <a:ext cx="8229600" cy="822956"/>
          </a:xfrm>
        </p:spPr>
        <p:txBody>
          <a:bodyPr>
            <a:noAutofit/>
          </a:bodyPr>
          <a:lstStyle/>
          <a:p>
            <a:r>
              <a:rPr lang="ja-JP" altLang="en-US" sz="2800"/>
              <a:t>（旧版）認知的</a:t>
            </a:r>
            <a:r>
              <a:rPr kumimoji="1" lang="ja-JP" altLang="en-US" sz="2800" dirty="0" smtClean="0"/>
              <a:t>方略「表でまとめることを採用する」</a:t>
            </a:r>
            <a:endParaRPr kumimoji="1" lang="ja-JP" altLang="en-US" sz="2800" dirty="0"/>
          </a:p>
        </p:txBody>
      </p:sp>
      <p:sp>
        <p:nvSpPr>
          <p:cNvPr id="3" name="Text Box 1"/>
          <p:cNvSpPr txBox="1">
            <a:spLocks noChangeArrowheads="1"/>
          </p:cNvSpPr>
          <p:nvPr/>
        </p:nvSpPr>
        <p:spPr bwMode="auto">
          <a:xfrm>
            <a:off x="1969057" y="5536473"/>
            <a:ext cx="2342301" cy="781050"/>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ea typeface="+mn-ea"/>
              </a:rPr>
              <a:t>行・列・見出しなど一般的な表がもつ構成要素を挙げられる</a:t>
            </a:r>
            <a:endParaRPr kumimoji="1" lang="en-US" altLang="ja-JP" sz="1600" b="0" i="0" u="none" strike="noStrike" cap="none" normalizeH="0" baseline="0" dirty="0">
              <a:ln>
                <a:noFill/>
              </a:ln>
              <a:solidFill>
                <a:schemeClr val="tx1"/>
              </a:solidFill>
              <a:effectLst/>
              <a:latin typeface="+mn-ea"/>
              <a:ea typeface="+mn-ea"/>
            </a:endParaRPr>
          </a:p>
        </p:txBody>
      </p:sp>
      <p:sp>
        <p:nvSpPr>
          <p:cNvPr id="5" name="Text Box 3"/>
          <p:cNvSpPr txBox="1">
            <a:spLocks noChangeArrowheads="1"/>
          </p:cNvSpPr>
          <p:nvPr/>
        </p:nvSpPr>
        <p:spPr bwMode="auto">
          <a:xfrm>
            <a:off x="5770466" y="5543160"/>
            <a:ext cx="1574800" cy="610051"/>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ea typeface="+mn-ea"/>
              </a:rPr>
              <a:t>調査した内容を理解できる</a:t>
            </a:r>
            <a:endParaRPr kumimoji="1" lang="en-US" altLang="ja-JP" sz="1600" b="0" i="0" u="none" strike="noStrike" cap="none" normalizeH="0" baseline="0" dirty="0">
              <a:ln>
                <a:noFill/>
              </a:ln>
              <a:solidFill>
                <a:schemeClr val="tx1"/>
              </a:solidFill>
              <a:effectLst/>
              <a:latin typeface="+mn-ea"/>
              <a:ea typeface="+mn-ea"/>
            </a:endParaRPr>
          </a:p>
        </p:txBody>
      </p:sp>
      <p:sp>
        <p:nvSpPr>
          <p:cNvPr id="6" name="Text Box 4"/>
          <p:cNvSpPr txBox="1">
            <a:spLocks noChangeArrowheads="1"/>
          </p:cNvSpPr>
          <p:nvPr/>
        </p:nvSpPr>
        <p:spPr bwMode="auto">
          <a:xfrm>
            <a:off x="1103518" y="2162334"/>
            <a:ext cx="2020900" cy="781050"/>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ea typeface="+mn-ea"/>
              </a:rPr>
              <a:t>与えられた未知の内容を表形式に整理して書くことができる</a:t>
            </a:r>
            <a:endParaRPr kumimoji="1" lang="en-US" altLang="ja-JP" sz="1600" b="0" i="0" u="none" strike="noStrike" cap="none" normalizeH="0" baseline="0" dirty="0">
              <a:ln>
                <a:noFill/>
              </a:ln>
              <a:solidFill>
                <a:schemeClr val="tx1"/>
              </a:solidFill>
              <a:effectLst/>
              <a:latin typeface="+mn-ea"/>
              <a:ea typeface="+mn-ea"/>
            </a:endParaRPr>
          </a:p>
        </p:txBody>
      </p:sp>
      <p:sp>
        <p:nvSpPr>
          <p:cNvPr id="7" name="Text Box 5"/>
          <p:cNvSpPr txBox="1">
            <a:spLocks noChangeArrowheads="1"/>
          </p:cNvSpPr>
          <p:nvPr/>
        </p:nvSpPr>
        <p:spPr bwMode="auto">
          <a:xfrm>
            <a:off x="4193264" y="3483190"/>
            <a:ext cx="1887360" cy="781050"/>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ea typeface="+mn-ea"/>
              </a:rPr>
              <a:t>表に整理すべき内容とすべきではない内容を説明できる</a:t>
            </a:r>
            <a:endParaRPr kumimoji="1" lang="en-US" altLang="ja-JP" sz="1600" b="0" i="0" u="none" strike="noStrike" cap="none" normalizeH="0" baseline="0" dirty="0">
              <a:ln>
                <a:noFill/>
              </a:ln>
              <a:solidFill>
                <a:schemeClr val="tx1"/>
              </a:solidFill>
              <a:effectLst/>
              <a:latin typeface="+mn-ea"/>
              <a:ea typeface="+mn-ea"/>
            </a:endParaRPr>
          </a:p>
        </p:txBody>
      </p:sp>
      <p:sp>
        <p:nvSpPr>
          <p:cNvPr id="8" name="Text Box 6"/>
          <p:cNvSpPr txBox="1">
            <a:spLocks noChangeArrowheads="1"/>
          </p:cNvSpPr>
          <p:nvPr/>
        </p:nvSpPr>
        <p:spPr bwMode="auto">
          <a:xfrm>
            <a:off x="5214593" y="2162334"/>
            <a:ext cx="1787330" cy="781050"/>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ea typeface="+mn-ea"/>
              </a:rPr>
              <a:t>調査した内容に表を用いるべきなのか判断できる</a:t>
            </a:r>
            <a:endParaRPr kumimoji="1" lang="en-US" altLang="ja-JP" sz="1600" b="0" i="0" u="none" strike="noStrike" cap="none" normalizeH="0" baseline="0" dirty="0">
              <a:ln>
                <a:noFill/>
              </a:ln>
              <a:solidFill>
                <a:schemeClr val="tx1"/>
              </a:solidFill>
              <a:effectLst/>
              <a:latin typeface="+mn-ea"/>
              <a:ea typeface="+mn-ea"/>
            </a:endParaRPr>
          </a:p>
        </p:txBody>
      </p:sp>
      <p:sp>
        <p:nvSpPr>
          <p:cNvPr id="10" name="Text Box 8"/>
          <p:cNvSpPr txBox="1">
            <a:spLocks noChangeArrowheads="1"/>
          </p:cNvSpPr>
          <p:nvPr/>
        </p:nvSpPr>
        <p:spPr bwMode="auto">
          <a:xfrm>
            <a:off x="2649526" y="1078465"/>
            <a:ext cx="3110218" cy="66357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74295" tIns="8890" rIns="74295" bIns="8890" numCol="1" anchor="t"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n-ea"/>
                <a:ea typeface="+mn-ea"/>
              </a:rPr>
              <a:t>調べたことを表を使ってわかりやすくまとめることを採用する</a:t>
            </a:r>
            <a:endParaRPr kumimoji="1" lang="en-US" altLang="ja-JP" sz="1800" b="0" i="0" u="none" strike="noStrike" cap="none" normalizeH="0" baseline="0" dirty="0">
              <a:ln>
                <a:noFill/>
              </a:ln>
              <a:solidFill>
                <a:schemeClr val="tx1"/>
              </a:solidFill>
              <a:effectLst/>
              <a:latin typeface="+mn-ea"/>
              <a:ea typeface="+mn-ea"/>
            </a:endParaRPr>
          </a:p>
        </p:txBody>
      </p:sp>
      <p:cxnSp>
        <p:nvCxnSpPr>
          <p:cNvPr id="15" name="AutoShape 13"/>
          <p:cNvCxnSpPr>
            <a:cxnSpLocks noChangeShapeType="1"/>
          </p:cNvCxnSpPr>
          <p:nvPr/>
        </p:nvCxnSpPr>
        <p:spPr bwMode="auto">
          <a:xfrm>
            <a:off x="2113968" y="4755423"/>
            <a:ext cx="3022976" cy="0"/>
          </a:xfrm>
          <a:prstGeom prst="straightConnector1">
            <a:avLst/>
          </a:prstGeom>
          <a:ln>
            <a:headEnd/>
            <a:tailEnd/>
          </a:ln>
          <a:extLst/>
        </p:spPr>
        <p:style>
          <a:lnRef idx="2">
            <a:schemeClr val="accent4"/>
          </a:lnRef>
          <a:fillRef idx="1">
            <a:schemeClr val="lt1"/>
          </a:fillRef>
          <a:effectRef idx="0">
            <a:schemeClr val="accent4"/>
          </a:effectRef>
          <a:fontRef idx="minor">
            <a:schemeClr val="dk1"/>
          </a:fontRef>
        </p:style>
      </p:cxnSp>
      <p:cxnSp>
        <p:nvCxnSpPr>
          <p:cNvPr id="16" name="AutoShape 14"/>
          <p:cNvCxnSpPr>
            <a:cxnSpLocks noChangeShapeType="1"/>
          </p:cNvCxnSpPr>
          <p:nvPr/>
        </p:nvCxnSpPr>
        <p:spPr bwMode="auto">
          <a:xfrm flipV="1">
            <a:off x="6108258" y="2943384"/>
            <a:ext cx="0" cy="236078"/>
          </a:xfrm>
          <a:prstGeom prst="straightConnector1">
            <a:avLst/>
          </a:prstGeom>
          <a:ln>
            <a:headEnd/>
            <a:tailEnd type="triangle" w="lg" len="lg"/>
          </a:ln>
          <a:extLst/>
        </p:spPr>
        <p:style>
          <a:lnRef idx="2">
            <a:schemeClr val="accent4"/>
          </a:lnRef>
          <a:fillRef idx="1">
            <a:schemeClr val="lt1"/>
          </a:fillRef>
          <a:effectRef idx="0">
            <a:schemeClr val="accent4"/>
          </a:effectRef>
          <a:fontRef idx="minor">
            <a:schemeClr val="dk1"/>
          </a:fontRef>
        </p:style>
      </p:cxnSp>
      <p:cxnSp>
        <p:nvCxnSpPr>
          <p:cNvPr id="17" name="AutoShape 15"/>
          <p:cNvCxnSpPr>
            <a:cxnSpLocks noChangeShapeType="1"/>
          </p:cNvCxnSpPr>
          <p:nvPr/>
        </p:nvCxnSpPr>
        <p:spPr bwMode="auto">
          <a:xfrm flipV="1">
            <a:off x="6695885" y="3172775"/>
            <a:ext cx="0" cy="2363698"/>
          </a:xfrm>
          <a:prstGeom prst="straightConnector1">
            <a:avLst/>
          </a:prstGeom>
          <a:ln>
            <a:headEnd type="none"/>
            <a:tailEnd type="none" w="lg" len="lg"/>
          </a:ln>
          <a:extLst/>
        </p:spPr>
        <p:style>
          <a:lnRef idx="2">
            <a:schemeClr val="accent4"/>
          </a:lnRef>
          <a:fillRef idx="1">
            <a:schemeClr val="lt1"/>
          </a:fillRef>
          <a:effectRef idx="0">
            <a:schemeClr val="accent4"/>
          </a:effectRef>
          <a:fontRef idx="minor">
            <a:schemeClr val="dk1"/>
          </a:fontRef>
        </p:style>
      </p:cxnSp>
      <p:cxnSp>
        <p:nvCxnSpPr>
          <p:cNvPr id="18" name="AutoShape 16"/>
          <p:cNvCxnSpPr>
            <a:cxnSpLocks noChangeShapeType="1"/>
            <a:endCxn id="7" idx="2"/>
          </p:cNvCxnSpPr>
          <p:nvPr/>
        </p:nvCxnSpPr>
        <p:spPr bwMode="auto">
          <a:xfrm flipV="1">
            <a:off x="5136944" y="4264240"/>
            <a:ext cx="0" cy="491183"/>
          </a:xfrm>
          <a:prstGeom prst="straightConnector1">
            <a:avLst/>
          </a:prstGeom>
          <a:ln>
            <a:headEnd/>
            <a:tailEnd type="triangle" w="lg" len="lg"/>
          </a:ln>
          <a:extLst/>
        </p:spPr>
        <p:style>
          <a:lnRef idx="2">
            <a:schemeClr val="accent4"/>
          </a:lnRef>
          <a:fillRef idx="1">
            <a:schemeClr val="lt1"/>
          </a:fillRef>
          <a:effectRef idx="0">
            <a:schemeClr val="accent4"/>
          </a:effectRef>
          <a:fontRef idx="minor">
            <a:schemeClr val="dk1"/>
          </a:fontRef>
        </p:style>
      </p:cxnSp>
      <p:cxnSp>
        <p:nvCxnSpPr>
          <p:cNvPr id="19" name="AutoShape 17"/>
          <p:cNvCxnSpPr>
            <a:cxnSpLocks noChangeShapeType="1"/>
            <a:stCxn id="3" idx="0"/>
          </p:cNvCxnSpPr>
          <p:nvPr/>
        </p:nvCxnSpPr>
        <p:spPr bwMode="auto">
          <a:xfrm flipV="1">
            <a:off x="3140208" y="4755423"/>
            <a:ext cx="0" cy="781050"/>
          </a:xfrm>
          <a:prstGeom prst="straightConnector1">
            <a:avLst/>
          </a:prstGeom>
          <a:ln>
            <a:headEnd type="none"/>
            <a:tailEnd type="none" w="lg" len="lg"/>
          </a:ln>
          <a:extLst/>
        </p:spPr>
        <p:style>
          <a:lnRef idx="2">
            <a:schemeClr val="accent4"/>
          </a:lnRef>
          <a:fillRef idx="1">
            <a:schemeClr val="lt1"/>
          </a:fillRef>
          <a:effectRef idx="0">
            <a:schemeClr val="accent4"/>
          </a:effectRef>
          <a:fontRef idx="minor">
            <a:schemeClr val="dk1"/>
          </a:fontRef>
        </p:style>
      </p:cxnSp>
      <p:cxnSp>
        <p:nvCxnSpPr>
          <p:cNvPr id="20" name="AutoShape 18"/>
          <p:cNvCxnSpPr>
            <a:cxnSpLocks noChangeShapeType="1"/>
            <a:endCxn id="6" idx="2"/>
          </p:cNvCxnSpPr>
          <p:nvPr/>
        </p:nvCxnSpPr>
        <p:spPr bwMode="auto">
          <a:xfrm flipV="1">
            <a:off x="2113968" y="2943384"/>
            <a:ext cx="0" cy="1812039"/>
          </a:xfrm>
          <a:prstGeom prst="straightConnector1">
            <a:avLst/>
          </a:prstGeom>
          <a:ln>
            <a:headEnd/>
            <a:tailEnd type="triangle" w="lg" len="lg"/>
          </a:ln>
          <a:extLst/>
        </p:spPr>
        <p:style>
          <a:lnRef idx="2">
            <a:schemeClr val="accent4"/>
          </a:lnRef>
          <a:fillRef idx="1">
            <a:schemeClr val="lt1"/>
          </a:fillRef>
          <a:effectRef idx="0">
            <a:schemeClr val="accent4"/>
          </a:effectRef>
          <a:fontRef idx="minor">
            <a:schemeClr val="dk1"/>
          </a:fontRef>
        </p:style>
      </p:cxnSp>
      <p:cxnSp>
        <p:nvCxnSpPr>
          <p:cNvPr id="21" name="AutoShape 19"/>
          <p:cNvCxnSpPr>
            <a:cxnSpLocks noChangeShapeType="1"/>
          </p:cNvCxnSpPr>
          <p:nvPr/>
        </p:nvCxnSpPr>
        <p:spPr bwMode="auto">
          <a:xfrm flipV="1">
            <a:off x="5136944" y="3172775"/>
            <a:ext cx="1558941" cy="6687"/>
          </a:xfrm>
          <a:prstGeom prst="straightConnector1">
            <a:avLst/>
          </a:prstGeom>
          <a:ln>
            <a:headEnd/>
            <a:tailEnd/>
          </a:ln>
          <a:extLst/>
        </p:spPr>
        <p:style>
          <a:lnRef idx="2">
            <a:schemeClr val="accent4"/>
          </a:lnRef>
          <a:fillRef idx="1">
            <a:schemeClr val="lt1"/>
          </a:fillRef>
          <a:effectRef idx="0">
            <a:schemeClr val="accent4"/>
          </a:effectRef>
          <a:fontRef idx="minor">
            <a:schemeClr val="dk1"/>
          </a:fontRef>
        </p:style>
      </p:cxnSp>
      <p:cxnSp>
        <p:nvCxnSpPr>
          <p:cNvPr id="23" name="AutoShape 21"/>
          <p:cNvCxnSpPr>
            <a:cxnSpLocks noChangeShapeType="1"/>
            <a:endCxn id="7" idx="0"/>
          </p:cNvCxnSpPr>
          <p:nvPr/>
        </p:nvCxnSpPr>
        <p:spPr bwMode="auto">
          <a:xfrm>
            <a:off x="5136944" y="3172775"/>
            <a:ext cx="0" cy="310415"/>
          </a:xfrm>
          <a:prstGeom prst="straightConnector1">
            <a:avLst/>
          </a:prstGeom>
          <a:ln>
            <a:headEnd/>
            <a:tailEnd/>
          </a:ln>
          <a:extLst/>
        </p:spPr>
        <p:style>
          <a:lnRef idx="2">
            <a:schemeClr val="accent4"/>
          </a:lnRef>
          <a:fillRef idx="1">
            <a:schemeClr val="lt1"/>
          </a:fillRef>
          <a:effectRef idx="0">
            <a:schemeClr val="accent4"/>
          </a:effectRef>
          <a:fontRef idx="minor">
            <a:schemeClr val="dk1"/>
          </a:fontRef>
        </p:style>
      </p:cxnSp>
      <p:cxnSp>
        <p:nvCxnSpPr>
          <p:cNvPr id="24" name="AutoShape 22"/>
          <p:cNvCxnSpPr>
            <a:cxnSpLocks noChangeShapeType="1"/>
          </p:cNvCxnSpPr>
          <p:nvPr/>
        </p:nvCxnSpPr>
        <p:spPr bwMode="auto">
          <a:xfrm>
            <a:off x="2113968" y="1942065"/>
            <a:ext cx="3994290" cy="19050"/>
          </a:xfrm>
          <a:prstGeom prst="straightConnector1">
            <a:avLst/>
          </a:prstGeom>
          <a:ln>
            <a:headEnd/>
            <a:tailEnd/>
          </a:ln>
          <a:extLst/>
        </p:spPr>
        <p:style>
          <a:lnRef idx="2">
            <a:schemeClr val="accent4"/>
          </a:lnRef>
          <a:fillRef idx="1">
            <a:schemeClr val="lt1"/>
          </a:fillRef>
          <a:effectRef idx="0">
            <a:schemeClr val="accent4"/>
          </a:effectRef>
          <a:fontRef idx="minor">
            <a:schemeClr val="dk1"/>
          </a:fontRef>
        </p:style>
      </p:cxnSp>
      <p:cxnSp>
        <p:nvCxnSpPr>
          <p:cNvPr id="25" name="AutoShape 23"/>
          <p:cNvCxnSpPr>
            <a:cxnSpLocks noChangeShapeType="1"/>
            <a:endCxn id="6" idx="0"/>
          </p:cNvCxnSpPr>
          <p:nvPr/>
        </p:nvCxnSpPr>
        <p:spPr bwMode="auto">
          <a:xfrm>
            <a:off x="2113968" y="1942065"/>
            <a:ext cx="0" cy="220269"/>
          </a:xfrm>
          <a:prstGeom prst="straightConnector1">
            <a:avLst/>
          </a:prstGeom>
          <a:ln>
            <a:headEnd/>
            <a:tailEnd/>
          </a:ln>
          <a:extLst/>
        </p:spPr>
        <p:style>
          <a:lnRef idx="2">
            <a:schemeClr val="accent4"/>
          </a:lnRef>
          <a:fillRef idx="1">
            <a:schemeClr val="lt1"/>
          </a:fillRef>
          <a:effectRef idx="0">
            <a:schemeClr val="accent4"/>
          </a:effectRef>
          <a:fontRef idx="minor">
            <a:schemeClr val="dk1"/>
          </a:fontRef>
        </p:style>
      </p:cxnSp>
      <p:cxnSp>
        <p:nvCxnSpPr>
          <p:cNvPr id="26" name="AutoShape 24"/>
          <p:cNvCxnSpPr>
            <a:cxnSpLocks noChangeShapeType="1"/>
            <a:endCxn id="8" idx="0"/>
          </p:cNvCxnSpPr>
          <p:nvPr/>
        </p:nvCxnSpPr>
        <p:spPr bwMode="auto">
          <a:xfrm>
            <a:off x="6108258" y="1942065"/>
            <a:ext cx="0" cy="220269"/>
          </a:xfrm>
          <a:prstGeom prst="straightConnector1">
            <a:avLst/>
          </a:prstGeom>
          <a:ln>
            <a:headEnd/>
            <a:tailEnd/>
          </a:ln>
          <a:extLst/>
        </p:spPr>
        <p:style>
          <a:lnRef idx="2">
            <a:schemeClr val="accent4"/>
          </a:lnRef>
          <a:fillRef idx="1">
            <a:schemeClr val="lt1"/>
          </a:fillRef>
          <a:effectRef idx="0">
            <a:schemeClr val="accent4"/>
          </a:effectRef>
          <a:fontRef idx="minor">
            <a:schemeClr val="dk1"/>
          </a:fontRef>
        </p:style>
      </p:cxnSp>
      <p:cxnSp>
        <p:nvCxnSpPr>
          <p:cNvPr id="27" name="AutoShape 25"/>
          <p:cNvCxnSpPr>
            <a:cxnSpLocks noChangeShapeType="1"/>
          </p:cNvCxnSpPr>
          <p:nvPr/>
        </p:nvCxnSpPr>
        <p:spPr bwMode="auto">
          <a:xfrm flipV="1">
            <a:off x="4175624" y="1722990"/>
            <a:ext cx="0" cy="219075"/>
          </a:xfrm>
          <a:prstGeom prst="straightConnector1">
            <a:avLst/>
          </a:prstGeom>
          <a:ln>
            <a:headEnd/>
            <a:tailEnd type="triangle" w="lg" len="lg"/>
          </a:ln>
          <a:extLst/>
        </p:spPr>
        <p:style>
          <a:lnRef idx="2">
            <a:schemeClr val="accent4"/>
          </a:lnRef>
          <a:fillRef idx="1">
            <a:schemeClr val="lt1"/>
          </a:fillRef>
          <a:effectRef idx="0">
            <a:schemeClr val="accent4"/>
          </a:effectRef>
          <a:fontRef idx="minor">
            <a:schemeClr val="dk1"/>
          </a:fontRef>
        </p:style>
      </p:cxnSp>
      <p:cxnSp>
        <p:nvCxnSpPr>
          <p:cNvPr id="28" name="直線コネクタ 27"/>
          <p:cNvCxnSpPr/>
          <p:nvPr/>
        </p:nvCxnSpPr>
        <p:spPr>
          <a:xfrm>
            <a:off x="850677" y="5070490"/>
            <a:ext cx="7366578"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29" name="テキスト ボックス 28"/>
          <p:cNvSpPr txBox="1"/>
          <p:nvPr/>
        </p:nvSpPr>
        <p:spPr>
          <a:xfrm>
            <a:off x="7657171" y="5353620"/>
            <a:ext cx="461665" cy="1246495"/>
          </a:xfrm>
          <a:prstGeom prst="rect">
            <a:avLst/>
          </a:prstGeom>
          <a:ln>
            <a:noFill/>
          </a:ln>
        </p:spPr>
        <p:style>
          <a:lnRef idx="2">
            <a:schemeClr val="accent4"/>
          </a:lnRef>
          <a:fillRef idx="1">
            <a:schemeClr val="lt1"/>
          </a:fillRef>
          <a:effectRef idx="0">
            <a:schemeClr val="accent4"/>
          </a:effectRef>
          <a:fontRef idx="minor">
            <a:schemeClr val="dk1"/>
          </a:fontRef>
        </p:style>
        <p:txBody>
          <a:bodyPr vert="eaVert" wrap="none" rtlCol="0">
            <a:spAutoFit/>
          </a:bodyPr>
          <a:lstStyle/>
          <a:p>
            <a:r>
              <a:rPr kumimoji="1" lang="ja-JP" altLang="en-US" dirty="0" smtClean="0"/>
              <a:t>（前提条件）</a:t>
            </a:r>
            <a:endParaRPr kumimoji="1" lang="ja-JP" altLang="en-US" dirty="0"/>
          </a:p>
        </p:txBody>
      </p:sp>
    </p:spTree>
    <p:extLst>
      <p:ext uri="{BB962C8B-B14F-4D97-AF65-F5344CB8AC3E}">
        <p14:creationId xmlns:p14="http://schemas.microsoft.com/office/powerpoint/2010/main" val="132608072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4623</TotalTime>
  <Words>996</Words>
  <Application>Microsoft Macintosh PowerPoint</Application>
  <PresentationFormat>画面に合わせる (4:3)</PresentationFormat>
  <Paragraphs>177</Paragraphs>
  <Slides>9</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9</vt:i4>
      </vt:variant>
    </vt:vector>
  </HeadingPairs>
  <TitlesOfParts>
    <vt:vector size="13" baseType="lpstr">
      <vt:lpstr>Calibri</vt:lpstr>
      <vt:lpstr>ＭＳ Ｐゴシック</vt:lpstr>
      <vt:lpstr>Arial</vt:lpstr>
      <vt:lpstr>Office テーマ</vt:lpstr>
      <vt:lpstr>図5-1 クラスター分析の例 「明治の国づくりを進めた人々」</vt:lpstr>
      <vt:lpstr>図5-2 手順分析の例「肉じゃがをつくることができる」</vt:lpstr>
      <vt:lpstr>図5-3 階層分析の例「月の満ち欠け」</vt:lpstr>
      <vt:lpstr>図5-4 認知的方略「読んだ本の感想文を書くことができる」</vt:lpstr>
      <vt:lpstr>図5-5 態度の課題分析の例「AEDの利用を選択する」</vt:lpstr>
      <vt:lpstr>（旧版）クラスター分析の例「日本の４７都道府県」</vt:lpstr>
      <vt:lpstr>（旧版）手順分析の例「ミシンで直線縫いができる」</vt:lpstr>
      <vt:lpstr>（旧版）階層分析の例「三角形の面積を求める」</vt:lpstr>
      <vt:lpstr>（旧版）認知的方略「表でまとめることを採用する」</vt:lpstr>
    </vt:vector>
  </TitlesOfParts>
  <Company>TGU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稲垣 忠</dc:creator>
  <cp:lastModifiedBy>稲垣忠</cp:lastModifiedBy>
  <cp:revision>45</cp:revision>
  <dcterms:created xsi:type="dcterms:W3CDTF">2010-04-22T23:52:23Z</dcterms:created>
  <dcterms:modified xsi:type="dcterms:W3CDTF">2015-10-18T02:01:16Z</dcterms:modified>
</cp:coreProperties>
</file>