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1" r:id="rId2"/>
    <p:sldId id="260" r:id="rId3"/>
    <p:sldId id="262" r:id="rId4"/>
    <p:sldId id="263" r:id="rId5"/>
    <p:sldId id="264" r:id="rId6"/>
    <p:sldId id="265" r:id="rId7"/>
    <p:sldId id="266" r:id="rId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CD"/>
    <a:srgbClr val="FF6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4" autoAdjust="0"/>
    <p:restoredTop sz="86259" autoAdjust="0"/>
  </p:normalViewPr>
  <p:slideViewPr>
    <p:cSldViewPr snapToGrid="0" snapToObjects="1">
      <p:cViewPr varScale="1">
        <p:scale>
          <a:sx n="110" d="100"/>
          <a:sy n="110" d="100"/>
        </p:scale>
        <p:origin x="512" y="168"/>
      </p:cViewPr>
      <p:guideLst>
        <p:guide orient="horz" pos="2160"/>
        <p:guide pos="2880"/>
      </p:guideLst>
    </p:cSldViewPr>
  </p:slideViewPr>
  <p:outlineViewPr>
    <p:cViewPr>
      <p:scale>
        <a:sx n="33" d="100"/>
        <a:sy n="33" d="100"/>
      </p:scale>
      <p:origin x="0" y="603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忠 稲垣" userId="dfad96f904052cce" providerId="LiveId" clId="{45CBAEDE-640D-6448-BF1F-075829F5EA1B}"/>
    <pc:docChg chg="custSel delSld modSld">
      <pc:chgData name="忠 稲垣" userId="dfad96f904052cce" providerId="LiveId" clId="{45CBAEDE-640D-6448-BF1F-075829F5EA1B}" dt="2018-11-17T22:53:21.966" v="3" actId="478"/>
      <pc:docMkLst>
        <pc:docMk/>
      </pc:docMkLst>
      <pc:sldChg chg="del">
        <pc:chgData name="忠 稲垣" userId="dfad96f904052cce" providerId="LiveId" clId="{45CBAEDE-640D-6448-BF1F-075829F5EA1B}" dt="2018-11-17T22:53:14.403" v="0" actId="2696"/>
        <pc:sldMkLst>
          <pc:docMk/>
          <pc:sldMk cId="2103708728" sldId="259"/>
        </pc:sldMkLst>
      </pc:sldChg>
      <pc:sldChg chg="delSp">
        <pc:chgData name="忠 稲垣" userId="dfad96f904052cce" providerId="LiveId" clId="{45CBAEDE-640D-6448-BF1F-075829F5EA1B}" dt="2018-11-17T22:53:21.966" v="3" actId="478"/>
        <pc:sldMkLst>
          <pc:docMk/>
          <pc:sldMk cId="1334395716" sldId="260"/>
        </pc:sldMkLst>
        <pc:spChg chg="del">
          <ac:chgData name="忠 稲垣" userId="dfad96f904052cce" providerId="LiveId" clId="{45CBAEDE-640D-6448-BF1F-075829F5EA1B}" dt="2018-11-17T22:53:21.966" v="3" actId="478"/>
          <ac:spMkLst>
            <pc:docMk/>
            <pc:sldMk cId="1334395716" sldId="260"/>
            <ac:spMk id="55" creationId="{00000000-0000-0000-0000-000000000000}"/>
          </ac:spMkLst>
        </pc:spChg>
      </pc:sldChg>
      <pc:sldChg chg="del">
        <pc:chgData name="忠 稲垣" userId="dfad96f904052cce" providerId="LiveId" clId="{45CBAEDE-640D-6448-BF1F-075829F5EA1B}" dt="2018-11-17T22:53:18.846" v="1" actId="2696"/>
        <pc:sldMkLst>
          <pc:docMk/>
          <pc:sldMk cId="1022072297" sldId="286"/>
        </pc:sldMkLst>
      </pc:sldChg>
      <pc:sldChg chg="del">
        <pc:chgData name="忠 稲垣" userId="dfad96f904052cce" providerId="LiveId" clId="{45CBAEDE-640D-6448-BF1F-075829F5EA1B}" dt="2018-11-17T22:53:18.872" v="2" actId="2696"/>
        <pc:sldMkLst>
          <pc:docMk/>
          <pc:sldMk cId="1860695681" sldId="287"/>
        </pc:sldMkLst>
      </pc:sldChg>
    </pc:docChg>
  </pc:docChgLst>
  <pc:docChgLst>
    <pc:chgData name="忠 稲垣" userId="dfad96f904052cce" providerId="LiveId" clId="{9F5B119A-077D-5343-A168-C6745229D924}"/>
    <pc:docChg chg="undo custSel addSld modSld sldOrd">
      <pc:chgData name="忠 稲垣" userId="dfad96f904052cce" providerId="LiveId" clId="{9F5B119A-077D-5343-A168-C6745229D924}" dt="2019-04-07T04:39:48.931" v="786" actId="1076"/>
      <pc:docMkLst>
        <pc:docMk/>
      </pc:docMkLst>
      <pc:sldChg chg="addSp modSp ord">
        <pc:chgData name="忠 稲垣" userId="dfad96f904052cce" providerId="LiveId" clId="{9F5B119A-077D-5343-A168-C6745229D924}" dt="2019-04-07T04:26:04.616" v="372" actId="1076"/>
        <pc:sldMkLst>
          <pc:docMk/>
          <pc:sldMk cId="1334395716" sldId="260"/>
        </pc:sldMkLst>
        <pc:spChg chg="mod">
          <ac:chgData name="忠 稲垣" userId="dfad96f904052cce" providerId="LiveId" clId="{9F5B119A-077D-5343-A168-C6745229D924}" dt="2019-04-07T04:26:01.846" v="370" actId="1076"/>
          <ac:spMkLst>
            <pc:docMk/>
            <pc:sldMk cId="1334395716" sldId="260"/>
            <ac:spMk id="4" creationId="{00000000-0000-0000-0000-000000000000}"/>
          </ac:spMkLst>
        </pc:spChg>
        <pc:spChg chg="mod">
          <ac:chgData name="忠 稲垣" userId="dfad96f904052cce" providerId="LiveId" clId="{9F5B119A-077D-5343-A168-C6745229D924}" dt="2019-04-07T04:26:01.846" v="370" actId="1076"/>
          <ac:spMkLst>
            <pc:docMk/>
            <pc:sldMk cId="1334395716" sldId="260"/>
            <ac:spMk id="12" creationId="{00000000-0000-0000-0000-000000000000}"/>
          </ac:spMkLst>
        </pc:spChg>
        <pc:spChg chg="mod">
          <ac:chgData name="忠 稲垣" userId="dfad96f904052cce" providerId="LiveId" clId="{9F5B119A-077D-5343-A168-C6745229D924}" dt="2019-04-07T04:26:01.846" v="370" actId="1076"/>
          <ac:spMkLst>
            <pc:docMk/>
            <pc:sldMk cId="1334395716" sldId="260"/>
            <ac:spMk id="13" creationId="{00000000-0000-0000-0000-000000000000}"/>
          </ac:spMkLst>
        </pc:spChg>
        <pc:spChg chg="mod">
          <ac:chgData name="忠 稲垣" userId="dfad96f904052cce" providerId="LiveId" clId="{9F5B119A-077D-5343-A168-C6745229D924}" dt="2019-04-07T04:26:01.846" v="370" actId="1076"/>
          <ac:spMkLst>
            <pc:docMk/>
            <pc:sldMk cId="1334395716" sldId="260"/>
            <ac:spMk id="17" creationId="{00000000-0000-0000-0000-000000000000}"/>
          </ac:spMkLst>
        </pc:spChg>
        <pc:spChg chg="mod">
          <ac:chgData name="忠 稲垣" userId="dfad96f904052cce" providerId="LiveId" clId="{9F5B119A-077D-5343-A168-C6745229D924}" dt="2019-04-07T04:26:01.846" v="370" actId="1076"/>
          <ac:spMkLst>
            <pc:docMk/>
            <pc:sldMk cId="1334395716" sldId="260"/>
            <ac:spMk id="18" creationId="{00000000-0000-0000-0000-000000000000}"/>
          </ac:spMkLst>
        </pc:spChg>
        <pc:spChg chg="mod">
          <ac:chgData name="忠 稲垣" userId="dfad96f904052cce" providerId="LiveId" clId="{9F5B119A-077D-5343-A168-C6745229D924}" dt="2019-04-07T04:26:01.846" v="370" actId="1076"/>
          <ac:spMkLst>
            <pc:docMk/>
            <pc:sldMk cId="1334395716" sldId="260"/>
            <ac:spMk id="19" creationId="{00000000-0000-0000-0000-000000000000}"/>
          </ac:spMkLst>
        </pc:spChg>
        <pc:spChg chg="mod">
          <ac:chgData name="忠 稲垣" userId="dfad96f904052cce" providerId="LiveId" clId="{9F5B119A-077D-5343-A168-C6745229D924}" dt="2019-04-07T04:26:01.846" v="370" actId="1076"/>
          <ac:spMkLst>
            <pc:docMk/>
            <pc:sldMk cId="1334395716" sldId="260"/>
            <ac:spMk id="20" creationId="{00000000-0000-0000-0000-000000000000}"/>
          </ac:spMkLst>
        </pc:spChg>
        <pc:spChg chg="mod">
          <ac:chgData name="忠 稲垣" userId="dfad96f904052cce" providerId="LiveId" clId="{9F5B119A-077D-5343-A168-C6745229D924}" dt="2019-04-07T04:26:01.846" v="370" actId="1076"/>
          <ac:spMkLst>
            <pc:docMk/>
            <pc:sldMk cId="1334395716" sldId="260"/>
            <ac:spMk id="21" creationId="{00000000-0000-0000-0000-000000000000}"/>
          </ac:spMkLst>
        </pc:spChg>
        <pc:spChg chg="mod">
          <ac:chgData name="忠 稲垣" userId="dfad96f904052cce" providerId="LiveId" clId="{9F5B119A-077D-5343-A168-C6745229D924}" dt="2019-04-07T04:26:01.846" v="370" actId="1076"/>
          <ac:spMkLst>
            <pc:docMk/>
            <pc:sldMk cId="1334395716" sldId="260"/>
            <ac:spMk id="22" creationId="{00000000-0000-0000-0000-000000000000}"/>
          </ac:spMkLst>
        </pc:spChg>
        <pc:spChg chg="mod">
          <ac:chgData name="忠 稲垣" userId="dfad96f904052cce" providerId="LiveId" clId="{9F5B119A-077D-5343-A168-C6745229D924}" dt="2019-04-07T04:26:01.846" v="370" actId="1076"/>
          <ac:spMkLst>
            <pc:docMk/>
            <pc:sldMk cId="1334395716" sldId="260"/>
            <ac:spMk id="23" creationId="{00000000-0000-0000-0000-000000000000}"/>
          </ac:spMkLst>
        </pc:spChg>
        <pc:spChg chg="mod">
          <ac:chgData name="忠 稲垣" userId="dfad96f904052cce" providerId="LiveId" clId="{9F5B119A-077D-5343-A168-C6745229D924}" dt="2019-04-07T04:26:01.846" v="370" actId="1076"/>
          <ac:spMkLst>
            <pc:docMk/>
            <pc:sldMk cId="1334395716" sldId="260"/>
            <ac:spMk id="27" creationId="{00000000-0000-0000-0000-000000000000}"/>
          </ac:spMkLst>
        </pc:spChg>
        <pc:spChg chg="mod">
          <ac:chgData name="忠 稲垣" userId="dfad96f904052cce" providerId="LiveId" clId="{9F5B119A-077D-5343-A168-C6745229D924}" dt="2019-04-07T04:26:01.846" v="370" actId="1076"/>
          <ac:spMkLst>
            <pc:docMk/>
            <pc:sldMk cId="1334395716" sldId="260"/>
            <ac:spMk id="28" creationId="{00000000-0000-0000-0000-000000000000}"/>
          </ac:spMkLst>
        </pc:spChg>
        <pc:spChg chg="mod">
          <ac:chgData name="忠 稲垣" userId="dfad96f904052cce" providerId="LiveId" clId="{9F5B119A-077D-5343-A168-C6745229D924}" dt="2019-04-07T04:26:01.846" v="370" actId="1076"/>
          <ac:spMkLst>
            <pc:docMk/>
            <pc:sldMk cId="1334395716" sldId="260"/>
            <ac:spMk id="32" creationId="{00000000-0000-0000-0000-000000000000}"/>
          </ac:spMkLst>
        </pc:spChg>
        <pc:spChg chg="mod">
          <ac:chgData name="忠 稲垣" userId="dfad96f904052cce" providerId="LiveId" clId="{9F5B119A-077D-5343-A168-C6745229D924}" dt="2019-04-07T04:26:01.846" v="370" actId="1076"/>
          <ac:spMkLst>
            <pc:docMk/>
            <pc:sldMk cId="1334395716" sldId="260"/>
            <ac:spMk id="33" creationId="{00000000-0000-0000-0000-000000000000}"/>
          </ac:spMkLst>
        </pc:spChg>
        <pc:spChg chg="mod">
          <ac:chgData name="忠 稲垣" userId="dfad96f904052cce" providerId="LiveId" clId="{9F5B119A-077D-5343-A168-C6745229D924}" dt="2019-04-07T04:26:01.846" v="370" actId="1076"/>
          <ac:spMkLst>
            <pc:docMk/>
            <pc:sldMk cId="1334395716" sldId="260"/>
            <ac:spMk id="38" creationId="{00000000-0000-0000-0000-000000000000}"/>
          </ac:spMkLst>
        </pc:spChg>
        <pc:spChg chg="mod">
          <ac:chgData name="忠 稲垣" userId="dfad96f904052cce" providerId="LiveId" clId="{9F5B119A-077D-5343-A168-C6745229D924}" dt="2019-04-07T04:26:01.846" v="370" actId="1076"/>
          <ac:spMkLst>
            <pc:docMk/>
            <pc:sldMk cId="1334395716" sldId="260"/>
            <ac:spMk id="39" creationId="{00000000-0000-0000-0000-000000000000}"/>
          </ac:spMkLst>
        </pc:spChg>
        <pc:spChg chg="mod">
          <ac:chgData name="忠 稲垣" userId="dfad96f904052cce" providerId="LiveId" clId="{9F5B119A-077D-5343-A168-C6745229D924}" dt="2019-04-07T04:26:01.846" v="370" actId="1076"/>
          <ac:spMkLst>
            <pc:docMk/>
            <pc:sldMk cId="1334395716" sldId="260"/>
            <ac:spMk id="46" creationId="{00000000-0000-0000-0000-000000000000}"/>
          </ac:spMkLst>
        </pc:spChg>
        <pc:spChg chg="mod">
          <ac:chgData name="忠 稲垣" userId="dfad96f904052cce" providerId="LiveId" clId="{9F5B119A-077D-5343-A168-C6745229D924}" dt="2019-04-07T04:26:01.846" v="370" actId="1076"/>
          <ac:spMkLst>
            <pc:docMk/>
            <pc:sldMk cId="1334395716" sldId="260"/>
            <ac:spMk id="50" creationId="{00000000-0000-0000-0000-000000000000}"/>
          </ac:spMkLst>
        </pc:spChg>
        <pc:spChg chg="mod">
          <ac:chgData name="忠 稲垣" userId="dfad96f904052cce" providerId="LiveId" clId="{9F5B119A-077D-5343-A168-C6745229D924}" dt="2019-04-07T04:26:01.846" v="370" actId="1076"/>
          <ac:spMkLst>
            <pc:docMk/>
            <pc:sldMk cId="1334395716" sldId="260"/>
            <ac:spMk id="52" creationId="{00000000-0000-0000-0000-000000000000}"/>
          </ac:spMkLst>
        </pc:spChg>
        <pc:spChg chg="add mod">
          <ac:chgData name="忠 稲垣" userId="dfad96f904052cce" providerId="LiveId" clId="{9F5B119A-077D-5343-A168-C6745229D924}" dt="2019-04-07T04:26:04.616" v="372" actId="1076"/>
          <ac:spMkLst>
            <pc:docMk/>
            <pc:sldMk cId="1334395716" sldId="260"/>
            <ac:spMk id="55" creationId="{905D95E5-B9BF-EB44-B99D-07471F7E22C7}"/>
          </ac:spMkLst>
        </pc:spChg>
        <pc:spChg chg="mod">
          <ac:chgData name="忠 稲垣" userId="dfad96f904052cce" providerId="LiveId" clId="{9F5B119A-077D-5343-A168-C6745229D924}" dt="2019-04-07T04:26:01.846" v="370" actId="1076"/>
          <ac:spMkLst>
            <pc:docMk/>
            <pc:sldMk cId="1334395716" sldId="260"/>
            <ac:spMk id="63" creationId="{00000000-0000-0000-0000-000000000000}"/>
          </ac:spMkLst>
        </pc:spChg>
        <pc:spChg chg="mod">
          <ac:chgData name="忠 稲垣" userId="dfad96f904052cce" providerId="LiveId" clId="{9F5B119A-077D-5343-A168-C6745229D924}" dt="2019-04-07T04:26:01.846" v="370" actId="1076"/>
          <ac:spMkLst>
            <pc:docMk/>
            <pc:sldMk cId="1334395716" sldId="260"/>
            <ac:spMk id="64" creationId="{00000000-0000-0000-0000-000000000000}"/>
          </ac:spMkLst>
        </pc:spChg>
        <pc:spChg chg="mod">
          <ac:chgData name="忠 稲垣" userId="dfad96f904052cce" providerId="LiveId" clId="{9F5B119A-077D-5343-A168-C6745229D924}" dt="2019-04-07T04:26:01.846" v="370" actId="1076"/>
          <ac:spMkLst>
            <pc:docMk/>
            <pc:sldMk cId="1334395716" sldId="260"/>
            <ac:spMk id="65" creationId="{00000000-0000-0000-0000-000000000000}"/>
          </ac:spMkLst>
        </pc:spChg>
        <pc:spChg chg="mod">
          <ac:chgData name="忠 稲垣" userId="dfad96f904052cce" providerId="LiveId" clId="{9F5B119A-077D-5343-A168-C6745229D924}" dt="2019-04-07T04:26:01.846" v="370" actId="1076"/>
          <ac:spMkLst>
            <pc:docMk/>
            <pc:sldMk cId="1334395716" sldId="260"/>
            <ac:spMk id="66" creationId="{00000000-0000-0000-0000-000000000000}"/>
          </ac:spMkLst>
        </pc:spChg>
        <pc:spChg chg="mod">
          <ac:chgData name="忠 稲垣" userId="dfad96f904052cce" providerId="LiveId" clId="{9F5B119A-077D-5343-A168-C6745229D924}" dt="2019-04-07T04:26:01.846" v="370" actId="1076"/>
          <ac:spMkLst>
            <pc:docMk/>
            <pc:sldMk cId="1334395716" sldId="260"/>
            <ac:spMk id="67" creationId="{00000000-0000-0000-0000-000000000000}"/>
          </ac:spMkLst>
        </pc:spChg>
        <pc:spChg chg="mod">
          <ac:chgData name="忠 稲垣" userId="dfad96f904052cce" providerId="LiveId" clId="{9F5B119A-077D-5343-A168-C6745229D924}" dt="2019-04-07T04:26:01.846" v="370" actId="1076"/>
          <ac:spMkLst>
            <pc:docMk/>
            <pc:sldMk cId="1334395716" sldId="260"/>
            <ac:spMk id="68" creationId="{00000000-0000-0000-0000-000000000000}"/>
          </ac:spMkLst>
        </pc:spChg>
        <pc:spChg chg="mod">
          <ac:chgData name="忠 稲垣" userId="dfad96f904052cce" providerId="LiveId" clId="{9F5B119A-077D-5343-A168-C6745229D924}" dt="2019-04-07T04:26:01.846" v="370" actId="1076"/>
          <ac:spMkLst>
            <pc:docMk/>
            <pc:sldMk cId="1334395716" sldId="260"/>
            <ac:spMk id="69" creationId="{00000000-0000-0000-0000-000000000000}"/>
          </ac:spMkLst>
        </pc:spChg>
        <pc:spChg chg="mod">
          <ac:chgData name="忠 稲垣" userId="dfad96f904052cce" providerId="LiveId" clId="{9F5B119A-077D-5343-A168-C6745229D924}" dt="2019-04-07T04:26:01.846" v="370" actId="1076"/>
          <ac:spMkLst>
            <pc:docMk/>
            <pc:sldMk cId="1334395716" sldId="260"/>
            <ac:spMk id="70" creationId="{00000000-0000-0000-0000-000000000000}"/>
          </ac:spMkLst>
        </pc:spChg>
        <pc:spChg chg="mod">
          <ac:chgData name="忠 稲垣" userId="dfad96f904052cce" providerId="LiveId" clId="{9F5B119A-077D-5343-A168-C6745229D924}" dt="2019-04-07T04:26:01.846" v="370" actId="1076"/>
          <ac:spMkLst>
            <pc:docMk/>
            <pc:sldMk cId="1334395716" sldId="260"/>
            <ac:spMk id="71" creationId="{00000000-0000-0000-0000-000000000000}"/>
          </ac:spMkLst>
        </pc:spChg>
        <pc:spChg chg="mod">
          <ac:chgData name="忠 稲垣" userId="dfad96f904052cce" providerId="LiveId" clId="{9F5B119A-077D-5343-A168-C6745229D924}" dt="2019-04-07T04:26:01.846" v="370" actId="1076"/>
          <ac:spMkLst>
            <pc:docMk/>
            <pc:sldMk cId="1334395716" sldId="260"/>
            <ac:spMk id="72" creationId="{00000000-0000-0000-0000-000000000000}"/>
          </ac:spMkLst>
        </pc:spChg>
        <pc:spChg chg="mod">
          <ac:chgData name="忠 稲垣" userId="dfad96f904052cce" providerId="LiveId" clId="{9F5B119A-077D-5343-A168-C6745229D924}" dt="2019-04-07T04:26:01.846" v="370" actId="1076"/>
          <ac:spMkLst>
            <pc:docMk/>
            <pc:sldMk cId="1334395716" sldId="260"/>
            <ac:spMk id="73" creationId="{00000000-0000-0000-0000-000000000000}"/>
          </ac:spMkLst>
        </pc:spChg>
        <pc:spChg chg="mod">
          <ac:chgData name="忠 稲垣" userId="dfad96f904052cce" providerId="LiveId" clId="{9F5B119A-077D-5343-A168-C6745229D924}" dt="2019-04-07T04:26:01.846" v="370" actId="1076"/>
          <ac:spMkLst>
            <pc:docMk/>
            <pc:sldMk cId="1334395716" sldId="260"/>
            <ac:spMk id="74" creationId="{00000000-0000-0000-0000-000000000000}"/>
          </ac:spMkLst>
        </pc:spChg>
        <pc:spChg chg="mod">
          <ac:chgData name="忠 稲垣" userId="dfad96f904052cce" providerId="LiveId" clId="{9F5B119A-077D-5343-A168-C6745229D924}" dt="2019-04-07T04:26:01.846" v="370" actId="1076"/>
          <ac:spMkLst>
            <pc:docMk/>
            <pc:sldMk cId="1334395716" sldId="260"/>
            <ac:spMk id="75" creationId="{00000000-0000-0000-0000-000000000000}"/>
          </ac:spMkLst>
        </pc:spChg>
        <pc:spChg chg="mod">
          <ac:chgData name="忠 稲垣" userId="dfad96f904052cce" providerId="LiveId" clId="{9F5B119A-077D-5343-A168-C6745229D924}" dt="2019-04-07T04:26:01.846" v="370" actId="1076"/>
          <ac:spMkLst>
            <pc:docMk/>
            <pc:sldMk cId="1334395716" sldId="260"/>
            <ac:spMk id="76" creationId="{00000000-0000-0000-0000-000000000000}"/>
          </ac:spMkLst>
        </pc:spChg>
        <pc:spChg chg="mod">
          <ac:chgData name="忠 稲垣" userId="dfad96f904052cce" providerId="LiveId" clId="{9F5B119A-077D-5343-A168-C6745229D924}" dt="2019-04-07T04:26:01.846" v="370" actId="1076"/>
          <ac:spMkLst>
            <pc:docMk/>
            <pc:sldMk cId="1334395716" sldId="260"/>
            <ac:spMk id="77" creationId="{00000000-0000-0000-0000-000000000000}"/>
          </ac:spMkLst>
        </pc:spChg>
        <pc:spChg chg="mod">
          <ac:chgData name="忠 稲垣" userId="dfad96f904052cce" providerId="LiveId" clId="{9F5B119A-077D-5343-A168-C6745229D924}" dt="2019-04-07T04:26:01.846" v="370" actId="1076"/>
          <ac:spMkLst>
            <pc:docMk/>
            <pc:sldMk cId="1334395716" sldId="260"/>
            <ac:spMk id="78" creationId="{00000000-0000-0000-0000-000000000000}"/>
          </ac:spMkLst>
        </pc:spChg>
        <pc:spChg chg="mod">
          <ac:chgData name="忠 稲垣" userId="dfad96f904052cce" providerId="LiveId" clId="{9F5B119A-077D-5343-A168-C6745229D924}" dt="2019-04-07T04:26:01.846" v="370" actId="1076"/>
          <ac:spMkLst>
            <pc:docMk/>
            <pc:sldMk cId="1334395716" sldId="260"/>
            <ac:spMk id="79" creationId="{00000000-0000-0000-0000-000000000000}"/>
          </ac:spMkLst>
        </pc:spChg>
        <pc:spChg chg="mod">
          <ac:chgData name="忠 稲垣" userId="dfad96f904052cce" providerId="LiveId" clId="{9F5B119A-077D-5343-A168-C6745229D924}" dt="2019-04-07T04:26:01.846" v="370" actId="1076"/>
          <ac:spMkLst>
            <pc:docMk/>
            <pc:sldMk cId="1334395716" sldId="260"/>
            <ac:spMk id="80" creationId="{00000000-0000-0000-0000-000000000000}"/>
          </ac:spMkLst>
        </pc:spChg>
        <pc:spChg chg="mod">
          <ac:chgData name="忠 稲垣" userId="dfad96f904052cce" providerId="LiveId" clId="{9F5B119A-077D-5343-A168-C6745229D924}" dt="2019-04-07T04:26:01.846" v="370" actId="1076"/>
          <ac:spMkLst>
            <pc:docMk/>
            <pc:sldMk cId="1334395716" sldId="260"/>
            <ac:spMk id="81" creationId="{00000000-0000-0000-0000-000000000000}"/>
          </ac:spMkLst>
        </pc:spChg>
        <pc:spChg chg="mod">
          <ac:chgData name="忠 稲垣" userId="dfad96f904052cce" providerId="LiveId" clId="{9F5B119A-077D-5343-A168-C6745229D924}" dt="2019-04-07T04:26:01.846" v="370" actId="1076"/>
          <ac:spMkLst>
            <pc:docMk/>
            <pc:sldMk cId="1334395716" sldId="260"/>
            <ac:spMk id="82" creationId="{00000000-0000-0000-0000-000000000000}"/>
          </ac:spMkLst>
        </pc:spChg>
        <pc:spChg chg="mod">
          <ac:chgData name="忠 稲垣" userId="dfad96f904052cce" providerId="LiveId" clId="{9F5B119A-077D-5343-A168-C6745229D924}" dt="2019-04-07T04:26:01.846" v="370" actId="1076"/>
          <ac:spMkLst>
            <pc:docMk/>
            <pc:sldMk cId="1334395716" sldId="260"/>
            <ac:spMk id="83" creationId="{00000000-0000-0000-0000-000000000000}"/>
          </ac:spMkLst>
        </pc:spChg>
        <pc:spChg chg="mod">
          <ac:chgData name="忠 稲垣" userId="dfad96f904052cce" providerId="LiveId" clId="{9F5B119A-077D-5343-A168-C6745229D924}" dt="2019-04-07T04:26:01.846" v="370" actId="1076"/>
          <ac:spMkLst>
            <pc:docMk/>
            <pc:sldMk cId="1334395716" sldId="260"/>
            <ac:spMk id="84" creationId="{00000000-0000-0000-0000-000000000000}"/>
          </ac:spMkLst>
        </pc:spChg>
        <pc:spChg chg="mod">
          <ac:chgData name="忠 稲垣" userId="dfad96f904052cce" providerId="LiveId" clId="{9F5B119A-077D-5343-A168-C6745229D924}" dt="2019-04-07T04:26:01.846" v="370" actId="1076"/>
          <ac:spMkLst>
            <pc:docMk/>
            <pc:sldMk cId="1334395716" sldId="260"/>
            <ac:spMk id="85" creationId="{00000000-0000-0000-0000-000000000000}"/>
          </ac:spMkLst>
        </pc:spChg>
        <pc:spChg chg="mod">
          <ac:chgData name="忠 稲垣" userId="dfad96f904052cce" providerId="LiveId" clId="{9F5B119A-077D-5343-A168-C6745229D924}" dt="2019-04-07T04:26:01.846" v="370" actId="1076"/>
          <ac:spMkLst>
            <pc:docMk/>
            <pc:sldMk cId="1334395716" sldId="260"/>
            <ac:spMk id="86" creationId="{00000000-0000-0000-0000-000000000000}"/>
          </ac:spMkLst>
        </pc:spChg>
        <pc:spChg chg="mod">
          <ac:chgData name="忠 稲垣" userId="dfad96f904052cce" providerId="LiveId" clId="{9F5B119A-077D-5343-A168-C6745229D924}" dt="2019-04-07T04:26:01.846" v="370" actId="1076"/>
          <ac:spMkLst>
            <pc:docMk/>
            <pc:sldMk cId="1334395716" sldId="260"/>
            <ac:spMk id="87" creationId="{00000000-0000-0000-0000-000000000000}"/>
          </ac:spMkLst>
        </pc:spChg>
        <pc:spChg chg="mod">
          <ac:chgData name="忠 稲垣" userId="dfad96f904052cce" providerId="LiveId" clId="{9F5B119A-077D-5343-A168-C6745229D924}" dt="2019-04-07T04:26:01.846" v="370" actId="1076"/>
          <ac:spMkLst>
            <pc:docMk/>
            <pc:sldMk cId="1334395716" sldId="260"/>
            <ac:spMk id="88" creationId="{00000000-0000-0000-0000-000000000000}"/>
          </ac:spMkLst>
        </pc:spChg>
        <pc:spChg chg="mod">
          <ac:chgData name="忠 稲垣" userId="dfad96f904052cce" providerId="LiveId" clId="{9F5B119A-077D-5343-A168-C6745229D924}" dt="2019-04-07T04:26:01.846" v="370" actId="1076"/>
          <ac:spMkLst>
            <pc:docMk/>
            <pc:sldMk cId="1334395716" sldId="260"/>
            <ac:spMk id="89" creationId="{00000000-0000-0000-0000-000000000000}"/>
          </ac:spMkLst>
        </pc:spChg>
        <pc:spChg chg="mod">
          <ac:chgData name="忠 稲垣" userId="dfad96f904052cce" providerId="LiveId" clId="{9F5B119A-077D-5343-A168-C6745229D924}" dt="2019-04-07T04:26:01.846" v="370" actId="1076"/>
          <ac:spMkLst>
            <pc:docMk/>
            <pc:sldMk cId="1334395716" sldId="260"/>
            <ac:spMk id="90" creationId="{00000000-0000-0000-0000-000000000000}"/>
          </ac:spMkLst>
        </pc:spChg>
        <pc:spChg chg="mod">
          <ac:chgData name="忠 稲垣" userId="dfad96f904052cce" providerId="LiveId" clId="{9F5B119A-077D-5343-A168-C6745229D924}" dt="2019-04-07T04:26:01.846" v="370" actId="1076"/>
          <ac:spMkLst>
            <pc:docMk/>
            <pc:sldMk cId="1334395716" sldId="260"/>
            <ac:spMk id="91" creationId="{00000000-0000-0000-0000-000000000000}"/>
          </ac:spMkLst>
        </pc:spChg>
        <pc:spChg chg="mod">
          <ac:chgData name="忠 稲垣" userId="dfad96f904052cce" providerId="LiveId" clId="{9F5B119A-077D-5343-A168-C6745229D924}" dt="2019-04-07T04:26:01.846" v="370" actId="1076"/>
          <ac:spMkLst>
            <pc:docMk/>
            <pc:sldMk cId="1334395716" sldId="260"/>
            <ac:spMk id="92" creationId="{00000000-0000-0000-0000-000000000000}"/>
          </ac:spMkLst>
        </pc:spChg>
        <pc:spChg chg="mod">
          <ac:chgData name="忠 稲垣" userId="dfad96f904052cce" providerId="LiveId" clId="{9F5B119A-077D-5343-A168-C6745229D924}" dt="2019-04-07T04:26:01.846" v="370" actId="1076"/>
          <ac:spMkLst>
            <pc:docMk/>
            <pc:sldMk cId="1334395716" sldId="260"/>
            <ac:spMk id="93" creationId="{00000000-0000-0000-0000-000000000000}"/>
          </ac:spMkLst>
        </pc:spChg>
        <pc:spChg chg="mod">
          <ac:chgData name="忠 稲垣" userId="dfad96f904052cce" providerId="LiveId" clId="{9F5B119A-077D-5343-A168-C6745229D924}" dt="2019-04-07T04:26:01.846" v="370" actId="1076"/>
          <ac:spMkLst>
            <pc:docMk/>
            <pc:sldMk cId="1334395716" sldId="260"/>
            <ac:spMk id="94" creationId="{00000000-0000-0000-0000-000000000000}"/>
          </ac:spMkLst>
        </pc:spChg>
        <pc:spChg chg="mod">
          <ac:chgData name="忠 稲垣" userId="dfad96f904052cce" providerId="LiveId" clId="{9F5B119A-077D-5343-A168-C6745229D924}" dt="2019-04-07T04:26:01.846" v="370" actId="1076"/>
          <ac:spMkLst>
            <pc:docMk/>
            <pc:sldMk cId="1334395716" sldId="260"/>
            <ac:spMk id="95" creationId="{00000000-0000-0000-0000-000000000000}"/>
          </ac:spMkLst>
        </pc:spChg>
        <pc:spChg chg="mod">
          <ac:chgData name="忠 稲垣" userId="dfad96f904052cce" providerId="LiveId" clId="{9F5B119A-077D-5343-A168-C6745229D924}" dt="2019-04-07T04:26:01.846" v="370" actId="1076"/>
          <ac:spMkLst>
            <pc:docMk/>
            <pc:sldMk cId="1334395716" sldId="260"/>
            <ac:spMk id="96" creationId="{00000000-0000-0000-0000-000000000000}"/>
          </ac:spMkLst>
        </pc:spChg>
      </pc:sldChg>
      <pc:sldChg chg="addSp delSp modSp add">
        <pc:chgData name="忠 稲垣" userId="dfad96f904052cce" providerId="LiveId" clId="{9F5B119A-077D-5343-A168-C6745229D924}" dt="2019-04-07T04:17:20.142" v="297" actId="1076"/>
        <pc:sldMkLst>
          <pc:docMk/>
          <pc:sldMk cId="2434549969" sldId="261"/>
        </pc:sldMkLst>
        <pc:spChg chg="del">
          <ac:chgData name="忠 稲垣" userId="dfad96f904052cce" providerId="LiveId" clId="{9F5B119A-077D-5343-A168-C6745229D924}" dt="2019-04-07T04:09:07.312" v="6" actId="478"/>
          <ac:spMkLst>
            <pc:docMk/>
            <pc:sldMk cId="2434549969" sldId="261"/>
            <ac:spMk id="2" creationId="{12100D1D-41E8-0A45-91AB-D79B50165799}"/>
          </ac:spMkLst>
        </pc:spChg>
        <pc:spChg chg="del">
          <ac:chgData name="忠 稲垣" userId="dfad96f904052cce" providerId="LiveId" clId="{9F5B119A-077D-5343-A168-C6745229D924}" dt="2019-04-07T04:09:07.312" v="6" actId="478"/>
          <ac:spMkLst>
            <pc:docMk/>
            <pc:sldMk cId="2434549969" sldId="261"/>
            <ac:spMk id="3" creationId="{A8FE372B-275C-8B4C-8870-66021E9DBEF0}"/>
          </ac:spMkLst>
        </pc:spChg>
        <pc:spChg chg="add mod">
          <ac:chgData name="忠 稲垣" userId="dfad96f904052cce" providerId="LiveId" clId="{9F5B119A-077D-5343-A168-C6745229D924}" dt="2019-04-07T04:17:20.142" v="297" actId="1076"/>
          <ac:spMkLst>
            <pc:docMk/>
            <pc:sldMk cId="2434549969" sldId="261"/>
            <ac:spMk id="5" creationId="{EFE3789D-8DED-2749-B0AC-86004D74BA77}"/>
          </ac:spMkLst>
        </pc:spChg>
        <pc:graphicFrameChg chg="add mod modGraphic">
          <ac:chgData name="忠 稲垣" userId="dfad96f904052cce" providerId="LiveId" clId="{9F5B119A-077D-5343-A168-C6745229D924}" dt="2019-04-07T04:16:03.850" v="243" actId="3064"/>
          <ac:graphicFrameMkLst>
            <pc:docMk/>
            <pc:sldMk cId="2434549969" sldId="261"/>
            <ac:graphicFrameMk id="4" creationId="{5A614ADB-F68C-7D4F-9638-B5BAE8B2A003}"/>
          </ac:graphicFrameMkLst>
        </pc:graphicFrameChg>
      </pc:sldChg>
      <pc:sldChg chg="addSp delSp modSp add">
        <pc:chgData name="忠 稲垣" userId="dfad96f904052cce" providerId="LiveId" clId="{9F5B119A-077D-5343-A168-C6745229D924}" dt="2019-04-07T04:27:01.724" v="423" actId="1076"/>
        <pc:sldMkLst>
          <pc:docMk/>
          <pc:sldMk cId="3492749403" sldId="262"/>
        </pc:sldMkLst>
        <pc:spChg chg="del">
          <ac:chgData name="忠 稲垣" userId="dfad96f904052cce" providerId="LiveId" clId="{9F5B119A-077D-5343-A168-C6745229D924}" dt="2019-04-07T04:18:40.311" v="365" actId="478"/>
          <ac:spMkLst>
            <pc:docMk/>
            <pc:sldMk cId="3492749403" sldId="262"/>
            <ac:spMk id="2" creationId="{7072A26E-959A-3F49-A972-F33F957D66F6}"/>
          </ac:spMkLst>
        </pc:spChg>
        <pc:spChg chg="del">
          <ac:chgData name="忠 稲垣" userId="dfad96f904052cce" providerId="LiveId" clId="{9F5B119A-077D-5343-A168-C6745229D924}" dt="2019-04-07T04:18:36.002" v="364"/>
          <ac:spMkLst>
            <pc:docMk/>
            <pc:sldMk cId="3492749403" sldId="262"/>
            <ac:spMk id="3" creationId="{AF004851-E6EC-894E-96CF-6DCC97018DBA}"/>
          </ac:spMkLst>
        </pc:spChg>
        <pc:spChg chg="add mod">
          <ac:chgData name="忠 稲垣" userId="dfad96f904052cce" providerId="LiveId" clId="{9F5B119A-077D-5343-A168-C6745229D924}" dt="2019-04-07T04:26:58.658" v="422" actId="1036"/>
          <ac:spMkLst>
            <pc:docMk/>
            <pc:sldMk cId="3492749403" sldId="262"/>
            <ac:spMk id="6" creationId="{892B53BD-BC2D-AB4B-BCE8-E66DA4990514}"/>
          </ac:spMkLst>
        </pc:spChg>
        <pc:picChg chg="add mod">
          <ac:chgData name="忠 稲垣" userId="dfad96f904052cce" providerId="LiveId" clId="{9F5B119A-077D-5343-A168-C6745229D924}" dt="2019-04-07T04:27:01.724" v="423" actId="1076"/>
          <ac:picMkLst>
            <pc:docMk/>
            <pc:sldMk cId="3492749403" sldId="262"/>
            <ac:picMk id="5" creationId="{DB9CC29F-4431-4F48-B65F-BF107FFEB842}"/>
          </ac:picMkLst>
        </pc:picChg>
      </pc:sldChg>
      <pc:sldChg chg="addSp delSp modSp add">
        <pc:chgData name="忠 稲垣" userId="dfad96f904052cce" providerId="LiveId" clId="{9F5B119A-077D-5343-A168-C6745229D924}" dt="2019-04-07T04:27:55.330" v="481" actId="1076"/>
        <pc:sldMkLst>
          <pc:docMk/>
          <pc:sldMk cId="4187717174" sldId="263"/>
        </pc:sldMkLst>
        <pc:spChg chg="del">
          <ac:chgData name="忠 稲垣" userId="dfad96f904052cce" providerId="LiveId" clId="{9F5B119A-077D-5343-A168-C6745229D924}" dt="2019-04-07T04:27:09.770" v="424" actId="478"/>
          <ac:spMkLst>
            <pc:docMk/>
            <pc:sldMk cId="4187717174" sldId="263"/>
            <ac:spMk id="2" creationId="{275FF18F-17D3-F84F-8C99-89F5EBBF460E}"/>
          </ac:spMkLst>
        </pc:spChg>
        <pc:spChg chg="del">
          <ac:chgData name="忠 稲垣" userId="dfad96f904052cce" providerId="LiveId" clId="{9F5B119A-077D-5343-A168-C6745229D924}" dt="2019-04-07T04:18:53.163" v="366"/>
          <ac:spMkLst>
            <pc:docMk/>
            <pc:sldMk cId="4187717174" sldId="263"/>
            <ac:spMk id="3" creationId="{D35D7E9E-8151-8045-B67E-F6FA3F0BCE87}"/>
          </ac:spMkLst>
        </pc:spChg>
        <pc:spChg chg="add mod">
          <ac:chgData name="忠 稲垣" userId="dfad96f904052cce" providerId="LiveId" clId="{9F5B119A-077D-5343-A168-C6745229D924}" dt="2019-04-07T04:27:55.330" v="481" actId="1076"/>
          <ac:spMkLst>
            <pc:docMk/>
            <pc:sldMk cId="4187717174" sldId="263"/>
            <ac:spMk id="6" creationId="{B7571279-0513-BB4C-AC46-B8D2DAFE7128}"/>
          </ac:spMkLst>
        </pc:spChg>
        <pc:picChg chg="add mod">
          <ac:chgData name="忠 稲垣" userId="dfad96f904052cce" providerId="LiveId" clId="{9F5B119A-077D-5343-A168-C6745229D924}" dt="2019-04-07T04:27:18.121" v="427" actId="1076"/>
          <ac:picMkLst>
            <pc:docMk/>
            <pc:sldMk cId="4187717174" sldId="263"/>
            <ac:picMk id="5" creationId="{724C7B24-0FED-2243-A5D2-9AF22C5450C8}"/>
          </ac:picMkLst>
        </pc:picChg>
      </pc:sldChg>
      <pc:sldChg chg="addSp delSp modSp add">
        <pc:chgData name="忠 稲垣" userId="dfad96f904052cce" providerId="LiveId" clId="{9F5B119A-077D-5343-A168-C6745229D924}" dt="2019-04-07T04:29:52.310" v="616" actId="1076"/>
        <pc:sldMkLst>
          <pc:docMk/>
          <pc:sldMk cId="4142675463" sldId="264"/>
        </pc:sldMkLst>
        <pc:spChg chg="del">
          <ac:chgData name="忠 稲垣" userId="dfad96f904052cce" providerId="LiveId" clId="{9F5B119A-077D-5343-A168-C6745229D924}" dt="2019-04-07T04:19:25.393" v="367" actId="478"/>
          <ac:spMkLst>
            <pc:docMk/>
            <pc:sldMk cId="4142675463" sldId="264"/>
            <ac:spMk id="2" creationId="{63CCD4E4-4052-5D47-BCEB-8F7CBF54D8EE}"/>
          </ac:spMkLst>
        </pc:spChg>
        <pc:spChg chg="del">
          <ac:chgData name="忠 稲垣" userId="dfad96f904052cce" providerId="LiveId" clId="{9F5B119A-077D-5343-A168-C6745229D924}" dt="2019-04-07T04:19:25.393" v="367" actId="478"/>
          <ac:spMkLst>
            <pc:docMk/>
            <pc:sldMk cId="4142675463" sldId="264"/>
            <ac:spMk id="3" creationId="{FD117358-A46F-114D-8A2B-78CEA7BA8F92}"/>
          </ac:spMkLst>
        </pc:spChg>
        <pc:spChg chg="mod">
          <ac:chgData name="忠 稲垣" userId="dfad96f904052cce" providerId="LiveId" clId="{9F5B119A-077D-5343-A168-C6745229D924}" dt="2019-04-07T04:28:17.659" v="495" actId="404"/>
          <ac:spMkLst>
            <pc:docMk/>
            <pc:sldMk cId="4142675463" sldId="264"/>
            <ac:spMk id="5" creationId="{BA7C5295-9CB5-8843-B1FC-4B9BF4595797}"/>
          </ac:spMkLst>
        </pc:spChg>
        <pc:spChg chg="mod">
          <ac:chgData name="忠 稲垣" userId="dfad96f904052cce" providerId="LiveId" clId="{9F5B119A-077D-5343-A168-C6745229D924}" dt="2019-04-07T04:28:25.193" v="506" actId="404"/>
          <ac:spMkLst>
            <pc:docMk/>
            <pc:sldMk cId="4142675463" sldId="264"/>
            <ac:spMk id="6" creationId="{8CDBE6D6-BC18-134E-B451-DC030813FAC7}"/>
          </ac:spMkLst>
        </pc:spChg>
        <pc:spChg chg="mod">
          <ac:chgData name="忠 稲垣" userId="dfad96f904052cce" providerId="LiveId" clId="{9F5B119A-077D-5343-A168-C6745229D924}" dt="2019-04-07T04:28:37.168" v="522" actId="404"/>
          <ac:spMkLst>
            <pc:docMk/>
            <pc:sldMk cId="4142675463" sldId="264"/>
            <ac:spMk id="7" creationId="{87E990E8-A979-6747-A9D2-3BB4985A88F6}"/>
          </ac:spMkLst>
        </pc:spChg>
        <pc:spChg chg="mod">
          <ac:chgData name="忠 稲垣" userId="dfad96f904052cce" providerId="LiveId" clId="{9F5B119A-077D-5343-A168-C6745229D924}" dt="2019-04-07T04:28:43.919" v="536" actId="404"/>
          <ac:spMkLst>
            <pc:docMk/>
            <pc:sldMk cId="4142675463" sldId="264"/>
            <ac:spMk id="8" creationId="{0E029C59-AEF2-B941-A6E6-5FCE3C949E3F}"/>
          </ac:spMkLst>
        </pc:spChg>
        <pc:spChg chg="add mod">
          <ac:chgData name="忠 稲垣" userId="dfad96f904052cce" providerId="LiveId" clId="{9F5B119A-077D-5343-A168-C6745229D924}" dt="2019-04-07T04:28:08.047" v="482" actId="1076"/>
          <ac:spMkLst>
            <pc:docMk/>
            <pc:sldMk cId="4142675463" sldId="264"/>
            <ac:spMk id="20" creationId="{F5A758BF-51FB-DE4E-9EE9-51FEB4FFAEDD}"/>
          </ac:spMkLst>
        </pc:spChg>
        <pc:spChg chg="add mod">
          <ac:chgData name="忠 稲垣" userId="dfad96f904052cce" providerId="LiveId" clId="{9F5B119A-077D-5343-A168-C6745229D924}" dt="2019-04-07T04:29:52.310" v="616" actId="1076"/>
          <ac:spMkLst>
            <pc:docMk/>
            <pc:sldMk cId="4142675463" sldId="264"/>
            <ac:spMk id="21" creationId="{E4EB50EC-96C5-FC46-ABBB-203DA16132DB}"/>
          </ac:spMkLst>
        </pc:spChg>
        <pc:grpChg chg="add mod">
          <ac:chgData name="忠 稲垣" userId="dfad96f904052cce" providerId="LiveId" clId="{9F5B119A-077D-5343-A168-C6745229D924}" dt="2019-04-07T04:28:08.047" v="482" actId="1076"/>
          <ac:grpSpMkLst>
            <pc:docMk/>
            <pc:sldMk cId="4142675463" sldId="264"/>
            <ac:grpSpMk id="4" creationId="{795C81D1-9D9B-6142-9F51-948F3D7ADCB8}"/>
          </ac:grpSpMkLst>
        </pc:grpChg>
      </pc:sldChg>
      <pc:sldChg chg="addSp delSp modSp add">
        <pc:chgData name="忠 稲垣" userId="dfad96f904052cce" providerId="LiveId" clId="{9F5B119A-077D-5343-A168-C6745229D924}" dt="2019-04-07T04:33:13.090" v="693" actId="403"/>
        <pc:sldMkLst>
          <pc:docMk/>
          <pc:sldMk cId="41932300" sldId="265"/>
        </pc:sldMkLst>
        <pc:spChg chg="del">
          <ac:chgData name="忠 稲垣" userId="dfad96f904052cce" providerId="LiveId" clId="{9F5B119A-077D-5343-A168-C6745229D924}" dt="2019-04-07T04:30:25.553" v="617" actId="478"/>
          <ac:spMkLst>
            <pc:docMk/>
            <pc:sldMk cId="41932300" sldId="265"/>
            <ac:spMk id="2" creationId="{43E42A87-7F7D-8D47-B2BD-6DF0F8B0D760}"/>
          </ac:spMkLst>
        </pc:spChg>
        <pc:spChg chg="del">
          <ac:chgData name="忠 稲垣" userId="dfad96f904052cce" providerId="LiveId" clId="{9F5B119A-077D-5343-A168-C6745229D924}" dt="2019-04-07T04:30:25.553" v="617" actId="478"/>
          <ac:spMkLst>
            <pc:docMk/>
            <pc:sldMk cId="41932300" sldId="265"/>
            <ac:spMk id="3" creationId="{87B769A5-DE9E-3D47-ADEF-2380F5C05101}"/>
          </ac:spMkLst>
        </pc:spChg>
        <pc:spChg chg="add mod">
          <ac:chgData name="忠 稲垣" userId="dfad96f904052cce" providerId="LiveId" clId="{9F5B119A-077D-5343-A168-C6745229D924}" dt="2019-04-07T04:32:20.089" v="691" actId="20577"/>
          <ac:spMkLst>
            <pc:docMk/>
            <pc:sldMk cId="41932300" sldId="265"/>
            <ac:spMk id="5" creationId="{058FDC2C-757F-DD45-ABBE-73225D273342}"/>
          </ac:spMkLst>
        </pc:spChg>
        <pc:graphicFrameChg chg="add mod modGraphic">
          <ac:chgData name="忠 稲垣" userId="dfad96f904052cce" providerId="LiveId" clId="{9F5B119A-077D-5343-A168-C6745229D924}" dt="2019-04-07T04:33:13.090" v="693" actId="403"/>
          <ac:graphicFrameMkLst>
            <pc:docMk/>
            <pc:sldMk cId="41932300" sldId="265"/>
            <ac:graphicFrameMk id="4" creationId="{C4AA7D7B-53B5-4B4F-BE5E-B1503B0D99EE}"/>
          </ac:graphicFrameMkLst>
        </pc:graphicFrameChg>
      </pc:sldChg>
      <pc:sldChg chg="addSp delSp modSp add">
        <pc:chgData name="忠 稲垣" userId="dfad96f904052cce" providerId="LiveId" clId="{9F5B119A-077D-5343-A168-C6745229D924}" dt="2019-04-07T04:39:48.931" v="786" actId="1076"/>
        <pc:sldMkLst>
          <pc:docMk/>
          <pc:sldMk cId="3564897836" sldId="266"/>
        </pc:sldMkLst>
        <pc:spChg chg="del">
          <ac:chgData name="忠 稲垣" userId="dfad96f904052cce" providerId="LiveId" clId="{9F5B119A-077D-5343-A168-C6745229D924}" dt="2019-04-07T04:33:49.260" v="695" actId="478"/>
          <ac:spMkLst>
            <pc:docMk/>
            <pc:sldMk cId="3564897836" sldId="266"/>
            <ac:spMk id="2" creationId="{E332F39D-5BFE-B34B-B1F8-A628E935CA06}"/>
          </ac:spMkLst>
        </pc:spChg>
        <pc:spChg chg="del">
          <ac:chgData name="忠 稲垣" userId="dfad96f904052cce" providerId="LiveId" clId="{9F5B119A-077D-5343-A168-C6745229D924}" dt="2019-04-07T04:33:49.260" v="695" actId="478"/>
          <ac:spMkLst>
            <pc:docMk/>
            <pc:sldMk cId="3564897836" sldId="266"/>
            <ac:spMk id="3" creationId="{FACB1BA7-7391-B347-AB64-23F6E7D4890C}"/>
          </ac:spMkLst>
        </pc:spChg>
        <pc:spChg chg="add del mod">
          <ac:chgData name="忠 稲垣" userId="dfad96f904052cce" providerId="LiveId" clId="{9F5B119A-077D-5343-A168-C6745229D924}" dt="2019-04-07T04:38:06.368" v="702" actId="478"/>
          <ac:spMkLst>
            <pc:docMk/>
            <pc:sldMk cId="3564897836" sldId="266"/>
            <ac:spMk id="4" creationId="{FC6D6716-8EF3-924D-9394-FA84AFCC5AB4}"/>
          </ac:spMkLst>
        </pc:spChg>
        <pc:spChg chg="add del mod">
          <ac:chgData name="忠 稲垣" userId="dfad96f904052cce" providerId="LiveId" clId="{9F5B119A-077D-5343-A168-C6745229D924}" dt="2019-04-07T04:38:06.368" v="702" actId="478"/>
          <ac:spMkLst>
            <pc:docMk/>
            <pc:sldMk cId="3564897836" sldId="266"/>
            <ac:spMk id="5" creationId="{6837D667-ADA5-1C41-853A-DF135C1C1D51}"/>
          </ac:spMkLst>
        </pc:spChg>
        <pc:spChg chg="add del mod">
          <ac:chgData name="忠 稲垣" userId="dfad96f904052cce" providerId="LiveId" clId="{9F5B119A-077D-5343-A168-C6745229D924}" dt="2019-04-07T04:38:06.368" v="702" actId="478"/>
          <ac:spMkLst>
            <pc:docMk/>
            <pc:sldMk cId="3564897836" sldId="266"/>
            <ac:spMk id="6" creationId="{FF15E502-A918-0B40-8F9F-6C04715E944D}"/>
          </ac:spMkLst>
        </pc:spChg>
        <pc:spChg chg="add del mod">
          <ac:chgData name="忠 稲垣" userId="dfad96f904052cce" providerId="LiveId" clId="{9F5B119A-077D-5343-A168-C6745229D924}" dt="2019-04-07T04:38:06.368" v="702" actId="478"/>
          <ac:spMkLst>
            <pc:docMk/>
            <pc:sldMk cId="3564897836" sldId="266"/>
            <ac:spMk id="7" creationId="{5521BECF-F7BC-314D-A673-5A47C3D9D8E2}"/>
          </ac:spMkLst>
        </pc:spChg>
        <pc:spChg chg="add del mod">
          <ac:chgData name="忠 稲垣" userId="dfad96f904052cce" providerId="LiveId" clId="{9F5B119A-077D-5343-A168-C6745229D924}" dt="2019-04-07T04:38:06.368" v="702" actId="478"/>
          <ac:spMkLst>
            <pc:docMk/>
            <pc:sldMk cId="3564897836" sldId="266"/>
            <ac:spMk id="8" creationId="{FF3EF4DF-BB34-9C43-A006-1AE73900F028}"/>
          </ac:spMkLst>
        </pc:spChg>
        <pc:spChg chg="add del mod">
          <ac:chgData name="忠 稲垣" userId="dfad96f904052cce" providerId="LiveId" clId="{9F5B119A-077D-5343-A168-C6745229D924}" dt="2019-04-07T04:38:06.368" v="702" actId="478"/>
          <ac:spMkLst>
            <pc:docMk/>
            <pc:sldMk cId="3564897836" sldId="266"/>
            <ac:spMk id="9" creationId="{112E686B-42AC-E34A-A8C3-040D21F18E56}"/>
          </ac:spMkLst>
        </pc:spChg>
        <pc:spChg chg="add del mod">
          <ac:chgData name="忠 稲垣" userId="dfad96f904052cce" providerId="LiveId" clId="{9F5B119A-077D-5343-A168-C6745229D924}" dt="2019-04-07T04:38:06.368" v="702" actId="478"/>
          <ac:spMkLst>
            <pc:docMk/>
            <pc:sldMk cId="3564897836" sldId="266"/>
            <ac:spMk id="10" creationId="{D41D52ED-7C54-474B-8535-F21022D4EAAE}"/>
          </ac:spMkLst>
        </pc:spChg>
        <pc:spChg chg="add del mod">
          <ac:chgData name="忠 稲垣" userId="dfad96f904052cce" providerId="LiveId" clId="{9F5B119A-077D-5343-A168-C6745229D924}" dt="2019-04-07T04:38:06.368" v="702" actId="478"/>
          <ac:spMkLst>
            <pc:docMk/>
            <pc:sldMk cId="3564897836" sldId="266"/>
            <ac:spMk id="11" creationId="{BC5DB071-B3C5-4842-9E07-72316EAA3CF6}"/>
          </ac:spMkLst>
        </pc:spChg>
        <pc:spChg chg="add del mod">
          <ac:chgData name="忠 稲垣" userId="dfad96f904052cce" providerId="LiveId" clId="{9F5B119A-077D-5343-A168-C6745229D924}" dt="2019-04-07T04:38:06.368" v="702" actId="478"/>
          <ac:spMkLst>
            <pc:docMk/>
            <pc:sldMk cId="3564897836" sldId="266"/>
            <ac:spMk id="12" creationId="{E3373E62-085B-F644-8B32-431834A9BF48}"/>
          </ac:spMkLst>
        </pc:spChg>
        <pc:spChg chg="add del mod">
          <ac:chgData name="忠 稲垣" userId="dfad96f904052cce" providerId="LiveId" clId="{9F5B119A-077D-5343-A168-C6745229D924}" dt="2019-04-07T04:38:06.368" v="702" actId="478"/>
          <ac:spMkLst>
            <pc:docMk/>
            <pc:sldMk cId="3564897836" sldId="266"/>
            <ac:spMk id="13" creationId="{BA68C8E2-742D-F74C-9668-143198830DE1}"/>
          </ac:spMkLst>
        </pc:spChg>
        <pc:spChg chg="add del mod">
          <ac:chgData name="忠 稲垣" userId="dfad96f904052cce" providerId="LiveId" clId="{9F5B119A-077D-5343-A168-C6745229D924}" dt="2019-04-07T04:38:06.368" v="702" actId="478"/>
          <ac:spMkLst>
            <pc:docMk/>
            <pc:sldMk cId="3564897836" sldId="266"/>
            <ac:spMk id="14" creationId="{3096CD5A-CE6D-4C49-8837-932CA5AFD5FE}"/>
          </ac:spMkLst>
        </pc:spChg>
        <pc:spChg chg="add del mod">
          <ac:chgData name="忠 稲垣" userId="dfad96f904052cce" providerId="LiveId" clId="{9F5B119A-077D-5343-A168-C6745229D924}" dt="2019-04-07T04:38:06.368" v="702" actId="478"/>
          <ac:spMkLst>
            <pc:docMk/>
            <pc:sldMk cId="3564897836" sldId="266"/>
            <ac:spMk id="15" creationId="{713C727B-536C-2B44-8E9A-4DDB9D9EE3C5}"/>
          </ac:spMkLst>
        </pc:spChg>
        <pc:spChg chg="add mod">
          <ac:chgData name="忠 稲垣" userId="dfad96f904052cce" providerId="LiveId" clId="{9F5B119A-077D-5343-A168-C6745229D924}" dt="2019-04-07T04:38:22.407" v="706" actId="1076"/>
          <ac:spMkLst>
            <pc:docMk/>
            <pc:sldMk cId="3564897836" sldId="266"/>
            <ac:spMk id="16" creationId="{31642CF2-DC03-5242-92B3-1502DE719F10}"/>
          </ac:spMkLst>
        </pc:spChg>
        <pc:spChg chg="add mod">
          <ac:chgData name="忠 稲垣" userId="dfad96f904052cce" providerId="LiveId" clId="{9F5B119A-077D-5343-A168-C6745229D924}" dt="2019-04-07T04:38:22.407" v="706" actId="1076"/>
          <ac:spMkLst>
            <pc:docMk/>
            <pc:sldMk cId="3564897836" sldId="266"/>
            <ac:spMk id="17" creationId="{9EFCD38A-478D-E44D-8638-E5B6682FA5E2}"/>
          </ac:spMkLst>
        </pc:spChg>
        <pc:spChg chg="add mod">
          <ac:chgData name="忠 稲垣" userId="dfad96f904052cce" providerId="LiveId" clId="{9F5B119A-077D-5343-A168-C6745229D924}" dt="2019-04-07T04:38:22.407" v="706" actId="1076"/>
          <ac:spMkLst>
            <pc:docMk/>
            <pc:sldMk cId="3564897836" sldId="266"/>
            <ac:spMk id="18" creationId="{61A67C0A-BD30-BD4E-B062-0441F36F4651}"/>
          </ac:spMkLst>
        </pc:spChg>
        <pc:spChg chg="add mod">
          <ac:chgData name="忠 稲垣" userId="dfad96f904052cce" providerId="LiveId" clId="{9F5B119A-077D-5343-A168-C6745229D924}" dt="2019-04-07T04:38:22.407" v="706" actId="1076"/>
          <ac:spMkLst>
            <pc:docMk/>
            <pc:sldMk cId="3564897836" sldId="266"/>
            <ac:spMk id="19" creationId="{AA946148-9129-7748-976E-3D7356D9C633}"/>
          </ac:spMkLst>
        </pc:spChg>
        <pc:spChg chg="add mod">
          <ac:chgData name="忠 稲垣" userId="dfad96f904052cce" providerId="LiveId" clId="{9F5B119A-077D-5343-A168-C6745229D924}" dt="2019-04-07T04:38:22.407" v="706" actId="1076"/>
          <ac:spMkLst>
            <pc:docMk/>
            <pc:sldMk cId="3564897836" sldId="266"/>
            <ac:spMk id="20" creationId="{2B93303C-7F06-D547-8081-CBC67AC37FE8}"/>
          </ac:spMkLst>
        </pc:spChg>
        <pc:spChg chg="add mod">
          <ac:chgData name="忠 稲垣" userId="dfad96f904052cce" providerId="LiveId" clId="{9F5B119A-077D-5343-A168-C6745229D924}" dt="2019-04-07T04:38:22.407" v="706" actId="1076"/>
          <ac:spMkLst>
            <pc:docMk/>
            <pc:sldMk cId="3564897836" sldId="266"/>
            <ac:spMk id="21" creationId="{3766E0CC-E7B5-B341-A9D6-092989C81B21}"/>
          </ac:spMkLst>
        </pc:spChg>
        <pc:spChg chg="add mod">
          <ac:chgData name="忠 稲垣" userId="dfad96f904052cce" providerId="LiveId" clId="{9F5B119A-077D-5343-A168-C6745229D924}" dt="2019-04-07T04:38:22.407" v="706" actId="1076"/>
          <ac:spMkLst>
            <pc:docMk/>
            <pc:sldMk cId="3564897836" sldId="266"/>
            <ac:spMk id="22" creationId="{22164CF3-C864-6945-9CCF-AC5DC5B2C051}"/>
          </ac:spMkLst>
        </pc:spChg>
        <pc:spChg chg="add mod">
          <ac:chgData name="忠 稲垣" userId="dfad96f904052cce" providerId="LiveId" clId="{9F5B119A-077D-5343-A168-C6745229D924}" dt="2019-04-07T04:38:25.835" v="707" actId="1076"/>
          <ac:spMkLst>
            <pc:docMk/>
            <pc:sldMk cId="3564897836" sldId="266"/>
            <ac:spMk id="23" creationId="{154DD6CA-A15A-B147-A076-E819943B7F54}"/>
          </ac:spMkLst>
        </pc:spChg>
        <pc:spChg chg="add mod">
          <ac:chgData name="忠 稲垣" userId="dfad96f904052cce" providerId="LiveId" clId="{9F5B119A-077D-5343-A168-C6745229D924}" dt="2019-04-07T04:38:28.449" v="708" actId="1076"/>
          <ac:spMkLst>
            <pc:docMk/>
            <pc:sldMk cId="3564897836" sldId="266"/>
            <ac:spMk id="24" creationId="{67A77837-B0A1-E549-AED2-90C126C9D579}"/>
          </ac:spMkLst>
        </pc:spChg>
        <pc:spChg chg="add mod">
          <ac:chgData name="忠 稲垣" userId="dfad96f904052cce" providerId="LiveId" clId="{9F5B119A-077D-5343-A168-C6745229D924}" dt="2019-04-07T04:38:22.407" v="706" actId="1076"/>
          <ac:spMkLst>
            <pc:docMk/>
            <pc:sldMk cId="3564897836" sldId="266"/>
            <ac:spMk id="25" creationId="{C5559DFA-5275-2141-810D-DA6EC8B179BC}"/>
          </ac:spMkLst>
        </pc:spChg>
        <pc:spChg chg="add mod">
          <ac:chgData name="忠 稲垣" userId="dfad96f904052cce" providerId="LiveId" clId="{9F5B119A-077D-5343-A168-C6745229D924}" dt="2019-04-07T04:38:22.407" v="706" actId="1076"/>
          <ac:spMkLst>
            <pc:docMk/>
            <pc:sldMk cId="3564897836" sldId="266"/>
            <ac:spMk id="26" creationId="{B8D68233-7E7F-124B-9F33-3BA4F2D8464A}"/>
          </ac:spMkLst>
        </pc:spChg>
        <pc:spChg chg="add mod">
          <ac:chgData name="忠 稲垣" userId="dfad96f904052cce" providerId="LiveId" clId="{9F5B119A-077D-5343-A168-C6745229D924}" dt="2019-04-07T04:38:22.407" v="706" actId="1076"/>
          <ac:spMkLst>
            <pc:docMk/>
            <pc:sldMk cId="3564897836" sldId="266"/>
            <ac:spMk id="27" creationId="{94E2461C-38A7-6245-A524-BC8B22C6F651}"/>
          </ac:spMkLst>
        </pc:spChg>
        <pc:spChg chg="add mod">
          <ac:chgData name="忠 稲垣" userId="dfad96f904052cce" providerId="LiveId" clId="{9F5B119A-077D-5343-A168-C6745229D924}" dt="2019-04-07T04:39:48.931" v="786" actId="1076"/>
          <ac:spMkLst>
            <pc:docMk/>
            <pc:sldMk cId="3564897836" sldId="266"/>
            <ac:spMk id="28" creationId="{46B3164F-6BCE-0A48-B9ED-F730C356A0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4E303-4952-C64B-B95C-D958BDF8F501}" type="datetimeFigureOut">
              <a:rPr kumimoji="1" lang="ja-JP" altLang="en-US" smtClean="0"/>
              <a:t>2023/8/2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C8D1F-AE8A-2D4A-9995-CB909994A0AD}" type="slidenum">
              <a:rPr kumimoji="1" lang="ja-JP" altLang="en-US" smtClean="0"/>
              <a:t>‹#›</a:t>
            </a:fld>
            <a:endParaRPr kumimoji="1" lang="ja-JP" altLang="en-US"/>
          </a:p>
        </p:txBody>
      </p:sp>
    </p:spTree>
    <p:extLst>
      <p:ext uri="{BB962C8B-B14F-4D97-AF65-F5344CB8AC3E}">
        <p14:creationId xmlns:p14="http://schemas.microsoft.com/office/powerpoint/2010/main" val="9555901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7C8D1F-AE8A-2D4A-9995-CB909994A0AD}" type="slidenum">
              <a:rPr kumimoji="1" lang="ja-JP" altLang="en-US" smtClean="0"/>
              <a:t>2</a:t>
            </a:fld>
            <a:endParaRPr kumimoji="1" lang="ja-JP" altLang="en-US"/>
          </a:p>
        </p:txBody>
      </p:sp>
    </p:spTree>
    <p:extLst>
      <p:ext uri="{BB962C8B-B14F-4D97-AF65-F5344CB8AC3E}">
        <p14:creationId xmlns:p14="http://schemas.microsoft.com/office/powerpoint/2010/main" val="22915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7C8D1F-AE8A-2D4A-9995-CB909994A0AD}" type="slidenum">
              <a:rPr kumimoji="1" lang="ja-JP" altLang="en-US" smtClean="0"/>
              <a:t>4</a:t>
            </a:fld>
            <a:endParaRPr kumimoji="1" lang="ja-JP" altLang="en-US"/>
          </a:p>
        </p:txBody>
      </p:sp>
    </p:spTree>
    <p:extLst>
      <p:ext uri="{BB962C8B-B14F-4D97-AF65-F5344CB8AC3E}">
        <p14:creationId xmlns:p14="http://schemas.microsoft.com/office/powerpoint/2010/main" val="91194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A7C8D1F-AE8A-2D4A-9995-CB909994A0AD}" type="slidenum">
              <a:rPr kumimoji="1" lang="ja-JP" altLang="en-US" smtClean="0"/>
              <a:t>5</a:t>
            </a:fld>
            <a:endParaRPr kumimoji="1" lang="ja-JP" altLang="en-US"/>
          </a:p>
        </p:txBody>
      </p:sp>
    </p:spTree>
    <p:extLst>
      <p:ext uri="{BB962C8B-B14F-4D97-AF65-F5344CB8AC3E}">
        <p14:creationId xmlns:p14="http://schemas.microsoft.com/office/powerpoint/2010/main" val="1496952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p>
            <a:fld id="{B31091D7-1D84-5544-B473-5078EFD8788E}" type="datetimeFigureOut">
              <a:rPr lang="ja-JP" altLang="en-US" smtClean="0"/>
              <a:pPr/>
              <a:t>2023/8/2</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B463F8CF-2072-0343-BD14-43E243AF6831}"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B31091D7-1D84-5544-B473-5078EFD8788E}" type="datetimeFigureOut">
              <a:rPr lang="ja-JP" altLang="en-US" smtClean="0"/>
              <a:pPr/>
              <a:t>2023/8/2</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B463F8CF-2072-0343-BD14-43E243AF6831}"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B31091D7-1D84-5544-B473-5078EFD8788E}" type="datetimeFigureOut">
              <a:rPr lang="ja-JP" altLang="en-US" smtClean="0"/>
              <a:pPr/>
              <a:t>2023/8/2</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B463F8CF-2072-0343-BD14-43E243AF6831}"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p>
            <a:fld id="{B31091D7-1D84-5544-B473-5078EFD8788E}" type="datetimeFigureOut">
              <a:rPr lang="ja-JP" altLang="en-US" smtClean="0"/>
              <a:pPr/>
              <a:t>2023/8/2</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B463F8CF-2072-0343-BD14-43E243AF6831}"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p>
            <a:fld id="{B31091D7-1D84-5544-B473-5078EFD8788E}" type="datetimeFigureOut">
              <a:rPr lang="ja-JP" altLang="en-US" smtClean="0"/>
              <a:pPr/>
              <a:t>2023/8/2</a:t>
            </a:fld>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B463F8CF-2072-0343-BD14-43E243AF6831}"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p>
            <a:fld id="{B31091D7-1D84-5544-B473-5078EFD8788E}" type="datetimeFigureOut">
              <a:rPr lang="ja-JP" altLang="en-US" smtClean="0"/>
              <a:pPr/>
              <a:t>2023/8/2</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B463F8CF-2072-0343-BD14-43E243AF6831}"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p>
            <a:fld id="{B31091D7-1D84-5544-B473-5078EFD8788E}" type="datetimeFigureOut">
              <a:rPr lang="ja-JP" altLang="en-US" smtClean="0"/>
              <a:pPr/>
              <a:t>2023/8/2</a:t>
            </a:fld>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B463F8CF-2072-0343-BD14-43E243AF6831}"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p>
            <a:fld id="{B31091D7-1D84-5544-B473-5078EFD8788E}" type="datetimeFigureOut">
              <a:rPr lang="ja-JP" altLang="en-US" smtClean="0"/>
              <a:pPr/>
              <a:t>2023/8/2</a:t>
            </a:fld>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B463F8CF-2072-0343-BD14-43E243AF6831}"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31091D7-1D84-5544-B473-5078EFD8788E}" type="datetimeFigureOut">
              <a:rPr lang="ja-JP" altLang="en-US" smtClean="0"/>
              <a:pPr/>
              <a:t>2023/8/2</a:t>
            </a:fld>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B463F8CF-2072-0343-BD14-43E243AF6831}"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B31091D7-1D84-5544-B473-5078EFD8788E}" type="datetimeFigureOut">
              <a:rPr lang="ja-JP" altLang="en-US" smtClean="0"/>
              <a:pPr/>
              <a:t>2023/8/2</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B463F8CF-2072-0343-BD14-43E243AF6831}"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p>
            <a:fld id="{B31091D7-1D84-5544-B473-5078EFD8788E}" type="datetimeFigureOut">
              <a:rPr lang="ja-JP" altLang="en-US" smtClean="0"/>
              <a:pPr/>
              <a:t>2023/8/2</a:t>
            </a:fld>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B463F8CF-2072-0343-BD14-43E243AF6831}"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091D7-1D84-5544-B473-5078EFD8788E}" type="datetimeFigureOut">
              <a:rPr lang="ja-JP" altLang="en-US" smtClean="0"/>
              <a:pPr/>
              <a:t>2023/8/2</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3F8CF-2072-0343-BD14-43E243AF6831}"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A614ADB-F68C-7D4F-9638-B5BAE8B2A003}"/>
              </a:ext>
            </a:extLst>
          </p:cNvPr>
          <p:cNvGraphicFramePr>
            <a:graphicFrameLocks noGrp="1"/>
          </p:cNvGraphicFramePr>
          <p:nvPr>
            <p:extLst>
              <p:ext uri="{D42A27DB-BD31-4B8C-83A1-F6EECF244321}">
                <p14:modId xmlns:p14="http://schemas.microsoft.com/office/powerpoint/2010/main" val="874093583"/>
              </p:ext>
            </p:extLst>
          </p:nvPr>
        </p:nvGraphicFramePr>
        <p:xfrm>
          <a:off x="271277" y="1010761"/>
          <a:ext cx="8601446" cy="5413790"/>
        </p:xfrm>
        <a:graphic>
          <a:graphicData uri="http://schemas.openxmlformats.org/drawingml/2006/table">
            <a:tbl>
              <a:tblPr bandRow="1">
                <a:tableStyleId>{5C22544A-7EE6-4342-B048-85BDC9FD1C3A}</a:tableStyleId>
              </a:tblPr>
              <a:tblGrid>
                <a:gridCol w="4158219">
                  <a:extLst>
                    <a:ext uri="{9D8B030D-6E8A-4147-A177-3AD203B41FA5}">
                      <a16:colId xmlns:a16="http://schemas.microsoft.com/office/drawing/2014/main" val="2022100694"/>
                    </a:ext>
                  </a:extLst>
                </a:gridCol>
                <a:gridCol w="4443227">
                  <a:extLst>
                    <a:ext uri="{9D8B030D-6E8A-4147-A177-3AD203B41FA5}">
                      <a16:colId xmlns:a16="http://schemas.microsoft.com/office/drawing/2014/main" val="3093358637"/>
                    </a:ext>
                  </a:extLst>
                </a:gridCol>
              </a:tblGrid>
              <a:tr h="541379">
                <a:tc>
                  <a:txBody>
                    <a:bodyPr/>
                    <a:lstStyle/>
                    <a:p>
                      <a:pPr algn="ctr">
                        <a:spcAft>
                          <a:spcPts val="0"/>
                        </a:spcAft>
                      </a:pPr>
                      <a:r>
                        <a:rPr lang="ja-JP" sz="2000" kern="100">
                          <a:effectLst/>
                          <a:latin typeface="+mn-ea"/>
                          <a:ea typeface="+mn-ea"/>
                        </a:rPr>
                        <a:t>例</a:t>
                      </a:r>
                      <a:r>
                        <a:rPr lang="en-US" sz="2000" kern="100" dirty="0">
                          <a:effectLst/>
                          <a:latin typeface="+mn-ea"/>
                          <a:ea typeface="+mn-ea"/>
                        </a:rPr>
                        <a:t>1</a:t>
                      </a:r>
                      <a:r>
                        <a:rPr lang="ja-JP" sz="2000" kern="100">
                          <a:effectLst/>
                          <a:latin typeface="+mn-ea"/>
                          <a:ea typeface="+mn-ea"/>
                        </a:rPr>
                        <a:t>：トピック（内容）で分ける</a:t>
                      </a:r>
                      <a:endParaRPr lang="ja-JP" sz="2000" kern="100">
                        <a:effectLst/>
                        <a:latin typeface="+mn-ea"/>
                        <a:ea typeface="+mn-ea"/>
                        <a:cs typeface="ＭＳ Ｐゴシック" panose="020B0600070205080204" pitchFamily="34" charset="-128"/>
                      </a:endParaRPr>
                    </a:p>
                  </a:txBody>
                  <a:tcPr marL="72000" marR="72000" marT="72000" marB="72000" anchor="ctr">
                    <a:solidFill>
                      <a:schemeClr val="accent1">
                        <a:lumMod val="60000"/>
                        <a:lumOff val="40000"/>
                      </a:schemeClr>
                    </a:solidFill>
                  </a:tcPr>
                </a:tc>
                <a:tc>
                  <a:txBody>
                    <a:bodyPr/>
                    <a:lstStyle/>
                    <a:p>
                      <a:pPr algn="ctr">
                        <a:spcAft>
                          <a:spcPts val="0"/>
                        </a:spcAft>
                      </a:pPr>
                      <a:r>
                        <a:rPr lang="ja-JP" sz="2000" kern="100">
                          <a:effectLst/>
                          <a:latin typeface="+mn-ea"/>
                          <a:ea typeface="+mn-ea"/>
                        </a:rPr>
                        <a:t>例</a:t>
                      </a:r>
                      <a:r>
                        <a:rPr lang="en-US" sz="2000" kern="100" dirty="0">
                          <a:effectLst/>
                          <a:latin typeface="+mn-ea"/>
                          <a:ea typeface="+mn-ea"/>
                        </a:rPr>
                        <a:t>2</a:t>
                      </a:r>
                      <a:r>
                        <a:rPr lang="ja-JP" sz="2000" kern="100">
                          <a:effectLst/>
                          <a:latin typeface="+mn-ea"/>
                          <a:ea typeface="+mn-ea"/>
                        </a:rPr>
                        <a:t>：課題制作に取り組む</a:t>
                      </a:r>
                      <a:endParaRPr lang="ja-JP" sz="2000" kern="100">
                        <a:effectLst/>
                        <a:latin typeface="+mn-ea"/>
                        <a:ea typeface="+mn-ea"/>
                        <a:cs typeface="ＭＳ Ｐゴシック" panose="020B0600070205080204" pitchFamily="34" charset="-128"/>
                      </a:endParaRPr>
                    </a:p>
                  </a:txBody>
                  <a:tcPr marL="72000" marR="72000" marT="72000" marB="72000" anchor="ctr">
                    <a:solidFill>
                      <a:schemeClr val="accent6">
                        <a:lumMod val="40000"/>
                        <a:lumOff val="60000"/>
                      </a:schemeClr>
                    </a:solidFill>
                  </a:tcPr>
                </a:tc>
                <a:extLst>
                  <a:ext uri="{0D108BD9-81ED-4DB2-BD59-A6C34878D82A}">
                    <a16:rowId xmlns:a16="http://schemas.microsoft.com/office/drawing/2014/main" val="1130425123"/>
                  </a:ext>
                </a:extLst>
              </a:tr>
              <a:tr h="541379">
                <a:tc>
                  <a:txBody>
                    <a:bodyPr/>
                    <a:lstStyle/>
                    <a:p>
                      <a:r>
                        <a:rPr lang="ja-JP" altLang="en-US" sz="2000">
                          <a:latin typeface="+mn-ea"/>
                          <a:ea typeface="+mn-ea"/>
                        </a:rPr>
                        <a:t>１．単元の導入→課題設定</a:t>
                      </a:r>
                      <a:endParaRPr lang="en-US" altLang="ja-JP" sz="2000" dirty="0">
                        <a:latin typeface="+mn-ea"/>
                        <a:ea typeface="+mn-ea"/>
                      </a:endParaRPr>
                    </a:p>
                  </a:txBody>
                  <a:tcPr marL="72000" marR="72000" marT="72000" marB="72000" anchor="ctr"/>
                </a:tc>
                <a:tc>
                  <a:txBody>
                    <a:bodyPr/>
                    <a:lstStyle/>
                    <a:p>
                      <a:pPr algn="l">
                        <a:lnSpc>
                          <a:spcPts val="1200"/>
                        </a:lnSpc>
                        <a:spcAft>
                          <a:spcPts val="0"/>
                        </a:spcAft>
                      </a:pPr>
                      <a:r>
                        <a:rPr lang="ja-JP" altLang="en-US" sz="2000" kern="100">
                          <a:effectLst/>
                          <a:latin typeface="+mn-ea"/>
                          <a:ea typeface="+mn-ea"/>
                        </a:rPr>
                        <a:t>１．</a:t>
                      </a:r>
                      <a:r>
                        <a:rPr lang="ja-JP" sz="2000" kern="100">
                          <a:effectLst/>
                          <a:latin typeface="+mn-ea"/>
                          <a:ea typeface="+mn-ea"/>
                        </a:rPr>
                        <a:t>単元の導入→課題設定</a:t>
                      </a:r>
                      <a:endParaRPr lang="ja-JP" sz="2000" kern="100">
                        <a:effectLst/>
                        <a:latin typeface="+mn-ea"/>
                        <a:ea typeface="+mn-ea"/>
                        <a:cs typeface="ＭＳ Ｐゴシック" panose="020B0600070205080204" pitchFamily="34" charset="-128"/>
                      </a:endParaRPr>
                    </a:p>
                  </a:txBody>
                  <a:tcPr marL="72000" marR="72000" marT="72000" marB="72000" anchor="ctr">
                    <a:solidFill>
                      <a:schemeClr val="accent6">
                        <a:lumMod val="20000"/>
                        <a:lumOff val="80000"/>
                      </a:schemeClr>
                    </a:solidFill>
                  </a:tcPr>
                </a:tc>
                <a:extLst>
                  <a:ext uri="{0D108BD9-81ED-4DB2-BD59-A6C34878D82A}">
                    <a16:rowId xmlns:a16="http://schemas.microsoft.com/office/drawing/2014/main" val="3093119016"/>
                  </a:ext>
                </a:extLst>
              </a:tr>
              <a:tr h="541379">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ja-JP" altLang="en-US" sz="2000" kern="100">
                          <a:effectLst/>
                          <a:latin typeface="+mn-ea"/>
                          <a:ea typeface="+mn-ea"/>
                        </a:rPr>
                        <a:t>２．</a:t>
                      </a:r>
                      <a:r>
                        <a:rPr lang="ja-JP" altLang="ja-JP" sz="2000" kern="100">
                          <a:effectLst/>
                          <a:latin typeface="+mn-ea"/>
                          <a:ea typeface="+mn-ea"/>
                        </a:rPr>
                        <a:t>トピック</a:t>
                      </a:r>
                      <a:r>
                        <a:rPr lang="en-US" altLang="ja-JP" sz="2000" kern="100" dirty="0">
                          <a:effectLst/>
                          <a:latin typeface="+mn-ea"/>
                          <a:ea typeface="+mn-ea"/>
                        </a:rPr>
                        <a:t>1</a:t>
                      </a:r>
                      <a:r>
                        <a:rPr lang="ja-JP" altLang="ja-JP" sz="2000" kern="100">
                          <a:effectLst/>
                          <a:latin typeface="+mn-ea"/>
                          <a:ea typeface="+mn-ea"/>
                        </a:rPr>
                        <a:t>の学習</a:t>
                      </a:r>
                      <a:endParaRPr lang="ja-JP" altLang="ja-JP" sz="2000" kern="100">
                        <a:effectLst/>
                        <a:latin typeface="+mn-ea"/>
                        <a:ea typeface="+mn-ea"/>
                        <a:cs typeface="ＭＳ Ｐゴシック" panose="020B0600070205080204" pitchFamily="34" charset="-128"/>
                      </a:endParaRPr>
                    </a:p>
                  </a:txBody>
                  <a:tcPr marL="72000" marR="72000" marT="72000" marB="72000" anchor="ctr"/>
                </a:tc>
                <a:tc>
                  <a:txBody>
                    <a:bodyPr/>
                    <a:lstStyle/>
                    <a:p>
                      <a:pPr algn="l">
                        <a:lnSpc>
                          <a:spcPts val="1200"/>
                        </a:lnSpc>
                        <a:spcAft>
                          <a:spcPts val="0"/>
                        </a:spcAft>
                      </a:pPr>
                      <a:r>
                        <a:rPr lang="ja-JP" altLang="en-US" sz="2000" kern="100">
                          <a:effectLst/>
                          <a:latin typeface="+mn-ea"/>
                          <a:ea typeface="+mn-ea"/>
                        </a:rPr>
                        <a:t>２．</a:t>
                      </a:r>
                      <a:r>
                        <a:rPr lang="ja-JP" sz="2000" kern="100">
                          <a:effectLst/>
                          <a:latin typeface="+mn-ea"/>
                          <a:ea typeface="+mn-ea"/>
                        </a:rPr>
                        <a:t>課題について情報収集</a:t>
                      </a:r>
                      <a:endParaRPr lang="ja-JP" sz="2000" kern="100">
                        <a:effectLst/>
                        <a:latin typeface="+mn-ea"/>
                        <a:ea typeface="+mn-ea"/>
                        <a:cs typeface="ＭＳ Ｐゴシック" panose="020B0600070205080204" pitchFamily="34" charset="-128"/>
                      </a:endParaRPr>
                    </a:p>
                  </a:txBody>
                  <a:tcPr marL="72000" marR="72000" marT="72000" marB="72000" anchor="ctr">
                    <a:solidFill>
                      <a:schemeClr val="accent6">
                        <a:lumMod val="40000"/>
                        <a:lumOff val="60000"/>
                      </a:schemeClr>
                    </a:solidFill>
                  </a:tcPr>
                </a:tc>
                <a:extLst>
                  <a:ext uri="{0D108BD9-81ED-4DB2-BD59-A6C34878D82A}">
                    <a16:rowId xmlns:a16="http://schemas.microsoft.com/office/drawing/2014/main" val="630236901"/>
                  </a:ext>
                </a:extLst>
              </a:tr>
              <a:tr h="541379">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ja-JP" altLang="en-US" sz="2000" kern="100">
                          <a:effectLst/>
                          <a:latin typeface="+mn-ea"/>
                          <a:ea typeface="+mn-ea"/>
                        </a:rPr>
                        <a:t>３．</a:t>
                      </a:r>
                      <a:r>
                        <a:rPr lang="ja-JP" altLang="ja-JP" sz="2000" kern="100">
                          <a:effectLst/>
                          <a:latin typeface="+mn-ea"/>
                          <a:ea typeface="+mn-ea"/>
                        </a:rPr>
                        <a:t>トピック</a:t>
                      </a:r>
                      <a:r>
                        <a:rPr lang="en-US" altLang="ja-JP" sz="2000" kern="100" dirty="0">
                          <a:effectLst/>
                          <a:latin typeface="+mn-ea"/>
                          <a:ea typeface="+mn-ea"/>
                        </a:rPr>
                        <a:t>1</a:t>
                      </a:r>
                      <a:r>
                        <a:rPr lang="ja-JP" altLang="ja-JP" sz="2000" kern="100">
                          <a:effectLst/>
                          <a:latin typeface="+mn-ea"/>
                          <a:ea typeface="+mn-ea"/>
                        </a:rPr>
                        <a:t>の学習</a:t>
                      </a:r>
                      <a:endParaRPr lang="ja-JP" altLang="ja-JP" sz="2000" kern="100">
                        <a:effectLst/>
                        <a:latin typeface="+mn-ea"/>
                        <a:ea typeface="+mn-ea"/>
                        <a:cs typeface="ＭＳ Ｐゴシック" panose="020B0600070205080204" pitchFamily="34" charset="-128"/>
                      </a:endParaRPr>
                    </a:p>
                    <a:p>
                      <a:pPr algn="l">
                        <a:lnSpc>
                          <a:spcPts val="1200"/>
                        </a:lnSpc>
                        <a:spcAft>
                          <a:spcPts val="0"/>
                        </a:spcAft>
                      </a:pPr>
                      <a:endParaRPr lang="ja-JP" sz="2000" kern="100">
                        <a:effectLst/>
                        <a:latin typeface="+mn-ea"/>
                        <a:ea typeface="+mn-ea"/>
                        <a:cs typeface="ＭＳ Ｐゴシック" panose="020B0600070205080204" pitchFamily="34" charset="-128"/>
                      </a:endParaRPr>
                    </a:p>
                  </a:txBody>
                  <a:tcPr marL="72000" marR="72000" marT="72000" marB="72000" anchor="ctr"/>
                </a:tc>
                <a:tc>
                  <a:txBody>
                    <a:bodyPr/>
                    <a:lstStyle/>
                    <a:p>
                      <a:pPr algn="l">
                        <a:lnSpc>
                          <a:spcPts val="1200"/>
                        </a:lnSpc>
                        <a:spcAft>
                          <a:spcPts val="0"/>
                        </a:spcAft>
                      </a:pPr>
                      <a:r>
                        <a:rPr lang="ja-JP" altLang="en-US" sz="2000" kern="100">
                          <a:effectLst/>
                          <a:latin typeface="+mn-ea"/>
                          <a:ea typeface="+mn-ea"/>
                        </a:rPr>
                        <a:t>３．</a:t>
                      </a:r>
                      <a:r>
                        <a:rPr lang="ja-JP" sz="2000" kern="100">
                          <a:effectLst/>
                          <a:latin typeface="+mn-ea"/>
                          <a:ea typeface="+mn-ea"/>
                        </a:rPr>
                        <a:t>制作課題に取り組む</a:t>
                      </a:r>
                      <a:endParaRPr lang="ja-JP" sz="2000" kern="100">
                        <a:effectLst/>
                        <a:latin typeface="+mn-ea"/>
                        <a:ea typeface="+mn-ea"/>
                        <a:cs typeface="ＭＳ Ｐゴシック" panose="020B0600070205080204" pitchFamily="34" charset="-128"/>
                      </a:endParaRPr>
                    </a:p>
                  </a:txBody>
                  <a:tcPr marL="72000" marR="72000" marT="72000" marB="72000" anchor="ctr">
                    <a:solidFill>
                      <a:schemeClr val="accent6">
                        <a:lumMod val="20000"/>
                        <a:lumOff val="80000"/>
                      </a:schemeClr>
                    </a:solidFill>
                  </a:tcPr>
                </a:tc>
                <a:extLst>
                  <a:ext uri="{0D108BD9-81ED-4DB2-BD59-A6C34878D82A}">
                    <a16:rowId xmlns:a16="http://schemas.microsoft.com/office/drawing/2014/main" val="1096580547"/>
                  </a:ext>
                </a:extLst>
              </a:tr>
              <a:tr h="541379">
                <a:tc>
                  <a:txBody>
                    <a:bodyPr/>
                    <a:lstStyle/>
                    <a:p>
                      <a:pPr marL="0" marR="0" lvl="0" indent="0" algn="l" defTabSz="457200" rtl="0" eaLnBrk="1" fontAlgn="auto" latinLnBrk="0" hangingPunct="1">
                        <a:lnSpc>
                          <a:spcPts val="1200"/>
                        </a:lnSpc>
                        <a:spcBef>
                          <a:spcPts val="0"/>
                        </a:spcBef>
                        <a:spcAft>
                          <a:spcPts val="0"/>
                        </a:spcAft>
                        <a:buClrTx/>
                        <a:buSzTx/>
                        <a:buFontTx/>
                        <a:buNone/>
                        <a:tabLst/>
                        <a:defRPr/>
                      </a:pPr>
                      <a:r>
                        <a:rPr lang="ja-JP" altLang="en-US" sz="2000" kern="100">
                          <a:effectLst/>
                          <a:latin typeface="+mn-ea"/>
                          <a:ea typeface="+mn-ea"/>
                        </a:rPr>
                        <a:t>４．</a:t>
                      </a:r>
                      <a:r>
                        <a:rPr lang="ja-JP" altLang="ja-JP" sz="2000" kern="100">
                          <a:effectLst/>
                          <a:latin typeface="+mn-ea"/>
                          <a:ea typeface="+mn-ea"/>
                        </a:rPr>
                        <a:t>トピック</a:t>
                      </a:r>
                      <a:r>
                        <a:rPr lang="en-US" altLang="ja-JP" sz="2000" kern="100" dirty="0">
                          <a:effectLst/>
                          <a:latin typeface="+mn-ea"/>
                          <a:ea typeface="+mn-ea"/>
                        </a:rPr>
                        <a:t>1</a:t>
                      </a:r>
                      <a:r>
                        <a:rPr lang="ja-JP" altLang="ja-JP" sz="2000" kern="100">
                          <a:effectLst/>
                          <a:latin typeface="+mn-ea"/>
                          <a:ea typeface="+mn-ea"/>
                        </a:rPr>
                        <a:t>の学習</a:t>
                      </a:r>
                      <a:endParaRPr lang="ja-JP" altLang="ja-JP" sz="2000" kern="100">
                        <a:effectLst/>
                        <a:latin typeface="+mn-ea"/>
                        <a:ea typeface="+mn-ea"/>
                        <a:cs typeface="ＭＳ Ｐゴシック" panose="020B0600070205080204" pitchFamily="34" charset="-128"/>
                      </a:endParaRPr>
                    </a:p>
                    <a:p>
                      <a:pPr algn="l">
                        <a:lnSpc>
                          <a:spcPts val="1200"/>
                        </a:lnSpc>
                        <a:spcAft>
                          <a:spcPts val="0"/>
                        </a:spcAft>
                      </a:pPr>
                      <a:endParaRPr lang="ja-JP" sz="2000" kern="100">
                        <a:effectLst/>
                        <a:latin typeface="+mn-ea"/>
                        <a:ea typeface="+mn-ea"/>
                        <a:cs typeface="ＭＳ Ｐゴシック" panose="020B0600070205080204" pitchFamily="34" charset="-128"/>
                      </a:endParaRPr>
                    </a:p>
                  </a:txBody>
                  <a:tcPr marL="72000" marR="72000" marT="72000" marB="72000" anchor="ctr"/>
                </a:tc>
                <a:tc>
                  <a:txBody>
                    <a:bodyPr/>
                    <a:lstStyle/>
                    <a:p>
                      <a:pPr algn="l">
                        <a:lnSpc>
                          <a:spcPts val="1200"/>
                        </a:lnSpc>
                        <a:spcAft>
                          <a:spcPts val="0"/>
                        </a:spcAft>
                      </a:pPr>
                      <a:r>
                        <a:rPr lang="ja-JP" altLang="en-US" sz="2000" kern="100">
                          <a:effectLst/>
                          <a:latin typeface="+mn-ea"/>
                          <a:ea typeface="+mn-ea"/>
                        </a:rPr>
                        <a:t>４．</a:t>
                      </a:r>
                      <a:r>
                        <a:rPr lang="ja-JP" sz="2000" kern="100">
                          <a:effectLst/>
                          <a:latin typeface="+mn-ea"/>
                          <a:ea typeface="+mn-ea"/>
                        </a:rPr>
                        <a:t>制作課題の相互評価・改善</a:t>
                      </a:r>
                      <a:endParaRPr lang="ja-JP" sz="2000" kern="100">
                        <a:effectLst/>
                        <a:latin typeface="+mn-ea"/>
                        <a:ea typeface="+mn-ea"/>
                        <a:cs typeface="ＭＳ Ｐゴシック" panose="020B0600070205080204" pitchFamily="34" charset="-128"/>
                      </a:endParaRPr>
                    </a:p>
                  </a:txBody>
                  <a:tcPr marL="72000" marR="72000" marT="72000" marB="72000" anchor="ctr">
                    <a:solidFill>
                      <a:schemeClr val="accent6">
                        <a:lumMod val="40000"/>
                        <a:lumOff val="60000"/>
                      </a:schemeClr>
                    </a:solidFill>
                  </a:tcPr>
                </a:tc>
                <a:extLst>
                  <a:ext uri="{0D108BD9-81ED-4DB2-BD59-A6C34878D82A}">
                    <a16:rowId xmlns:a16="http://schemas.microsoft.com/office/drawing/2014/main" val="4126438801"/>
                  </a:ext>
                </a:extLst>
              </a:tr>
              <a:tr h="541379">
                <a:tc>
                  <a:txBody>
                    <a:bodyPr/>
                    <a:lstStyle/>
                    <a:p>
                      <a:pPr algn="l">
                        <a:lnSpc>
                          <a:spcPts val="1200"/>
                        </a:lnSpc>
                        <a:spcAft>
                          <a:spcPts val="0"/>
                        </a:spcAft>
                      </a:pPr>
                      <a:r>
                        <a:rPr lang="ja-JP" altLang="en-US" sz="2000" kern="100">
                          <a:effectLst/>
                          <a:latin typeface="+mn-ea"/>
                          <a:ea typeface="+mn-ea"/>
                        </a:rPr>
                        <a:t>５．トピック１</a:t>
                      </a:r>
                      <a:r>
                        <a:rPr lang="en-US" altLang="ja-JP" sz="2000" kern="100" dirty="0">
                          <a:effectLst/>
                          <a:latin typeface="+mn-ea"/>
                          <a:ea typeface="+mn-ea"/>
                        </a:rPr>
                        <a:t>〜</a:t>
                      </a:r>
                      <a:r>
                        <a:rPr lang="ja-JP" altLang="en-US" sz="2000" kern="100">
                          <a:effectLst/>
                          <a:latin typeface="+mn-ea"/>
                          <a:ea typeface="+mn-ea"/>
                        </a:rPr>
                        <a:t>３を活用した学習</a:t>
                      </a:r>
                      <a:endParaRPr lang="ja-JP" sz="2000" kern="100">
                        <a:effectLst/>
                        <a:latin typeface="+mn-ea"/>
                        <a:ea typeface="+mn-ea"/>
                        <a:cs typeface="ＭＳ Ｐゴシック" panose="020B0600070205080204" pitchFamily="34" charset="-128"/>
                      </a:endParaRPr>
                    </a:p>
                  </a:txBody>
                  <a:tcPr marL="72000" marR="72000" marT="72000" marB="72000" anchor="ctr"/>
                </a:tc>
                <a:tc>
                  <a:txBody>
                    <a:bodyPr/>
                    <a:lstStyle/>
                    <a:p>
                      <a:pPr algn="l">
                        <a:lnSpc>
                          <a:spcPts val="1200"/>
                        </a:lnSpc>
                        <a:spcAft>
                          <a:spcPts val="0"/>
                        </a:spcAft>
                      </a:pPr>
                      <a:r>
                        <a:rPr lang="ja-JP" altLang="en-US" sz="2000" kern="100">
                          <a:effectLst/>
                          <a:latin typeface="+mn-ea"/>
                          <a:ea typeface="+mn-ea"/>
                        </a:rPr>
                        <a:t>５．</a:t>
                      </a:r>
                      <a:r>
                        <a:rPr lang="ja-JP" sz="2000" kern="100">
                          <a:effectLst/>
                          <a:latin typeface="+mn-ea"/>
                          <a:ea typeface="+mn-ea"/>
                        </a:rPr>
                        <a:t>課題の発表・ふりかえり</a:t>
                      </a:r>
                      <a:endParaRPr lang="ja-JP" sz="2000" kern="100">
                        <a:effectLst/>
                        <a:latin typeface="+mn-ea"/>
                        <a:ea typeface="+mn-ea"/>
                        <a:cs typeface="ＭＳ Ｐゴシック" panose="020B0600070205080204" pitchFamily="34" charset="-128"/>
                      </a:endParaRPr>
                    </a:p>
                  </a:txBody>
                  <a:tcPr marL="72000" marR="72000" marT="72000" marB="72000" anchor="ctr">
                    <a:solidFill>
                      <a:schemeClr val="accent6">
                        <a:lumMod val="20000"/>
                        <a:lumOff val="80000"/>
                      </a:schemeClr>
                    </a:solidFill>
                  </a:tcPr>
                </a:tc>
                <a:extLst>
                  <a:ext uri="{0D108BD9-81ED-4DB2-BD59-A6C34878D82A}">
                    <a16:rowId xmlns:a16="http://schemas.microsoft.com/office/drawing/2014/main" val="3116208819"/>
                  </a:ext>
                </a:extLst>
              </a:tr>
              <a:tr h="541379">
                <a:tc>
                  <a:txBody>
                    <a:bodyPr/>
                    <a:lstStyle/>
                    <a:p>
                      <a:pPr algn="ctr">
                        <a:spcAft>
                          <a:spcPts val="0"/>
                        </a:spcAft>
                      </a:pPr>
                      <a:r>
                        <a:rPr lang="ja-JP" sz="2000" kern="100">
                          <a:effectLst/>
                          <a:latin typeface="+mn-ea"/>
                          <a:ea typeface="+mn-ea"/>
                        </a:rPr>
                        <a:t>例</a:t>
                      </a:r>
                      <a:r>
                        <a:rPr lang="en-US" sz="2000" kern="100" dirty="0">
                          <a:effectLst/>
                          <a:latin typeface="+mn-ea"/>
                          <a:ea typeface="+mn-ea"/>
                        </a:rPr>
                        <a:t>3</a:t>
                      </a:r>
                      <a:r>
                        <a:rPr lang="ja-JP" sz="2000" kern="100">
                          <a:effectLst/>
                          <a:latin typeface="+mn-ea"/>
                          <a:ea typeface="+mn-ea"/>
                        </a:rPr>
                        <a:t>：技能の習得を中心とする</a:t>
                      </a:r>
                      <a:endParaRPr lang="ja-JP" sz="2000" kern="100">
                        <a:effectLst/>
                        <a:latin typeface="+mn-ea"/>
                        <a:ea typeface="+mn-ea"/>
                        <a:cs typeface="ＭＳ Ｐゴシック" panose="020B0600070205080204" pitchFamily="34" charset="-128"/>
                      </a:endParaRPr>
                    </a:p>
                  </a:txBody>
                  <a:tcPr marL="72000" marR="72000" marT="72000" marB="72000" anchor="ctr">
                    <a:solidFill>
                      <a:schemeClr val="accent3">
                        <a:lumMod val="60000"/>
                        <a:lumOff val="40000"/>
                      </a:schemeClr>
                    </a:solidFill>
                  </a:tcPr>
                </a:tc>
                <a:tc>
                  <a:txBody>
                    <a:bodyPr/>
                    <a:lstStyle/>
                    <a:p>
                      <a:pPr algn="ctr">
                        <a:spcAft>
                          <a:spcPts val="0"/>
                        </a:spcAft>
                      </a:pPr>
                      <a:r>
                        <a:rPr lang="ja-JP" sz="2000" kern="100">
                          <a:effectLst/>
                          <a:latin typeface="+mn-ea"/>
                          <a:ea typeface="+mn-ea"/>
                        </a:rPr>
                        <a:t>例</a:t>
                      </a:r>
                      <a:r>
                        <a:rPr lang="en-US" sz="2000" kern="100" dirty="0">
                          <a:effectLst/>
                          <a:latin typeface="+mn-ea"/>
                          <a:ea typeface="+mn-ea"/>
                        </a:rPr>
                        <a:t>4</a:t>
                      </a:r>
                      <a:r>
                        <a:rPr lang="ja-JP" sz="2000" kern="100">
                          <a:effectLst/>
                          <a:latin typeface="+mn-ea"/>
                          <a:ea typeface="+mn-ea"/>
                        </a:rPr>
                        <a:t>：体験とふりかえり</a:t>
                      </a:r>
                      <a:endParaRPr lang="ja-JP" sz="2000" kern="100">
                        <a:effectLst/>
                        <a:latin typeface="+mn-ea"/>
                        <a:ea typeface="+mn-ea"/>
                        <a:cs typeface="ＭＳ Ｐゴシック" panose="020B0600070205080204" pitchFamily="34" charset="-128"/>
                      </a:endParaRPr>
                    </a:p>
                  </a:txBody>
                  <a:tcPr marL="72000" marR="72000" marT="72000" marB="72000" anchor="ctr">
                    <a:solidFill>
                      <a:schemeClr val="accent2">
                        <a:lumMod val="40000"/>
                        <a:lumOff val="60000"/>
                      </a:schemeClr>
                    </a:solidFill>
                  </a:tcPr>
                </a:tc>
                <a:extLst>
                  <a:ext uri="{0D108BD9-81ED-4DB2-BD59-A6C34878D82A}">
                    <a16:rowId xmlns:a16="http://schemas.microsoft.com/office/drawing/2014/main" val="2260980911"/>
                  </a:ext>
                </a:extLst>
              </a:tr>
              <a:tr h="541379">
                <a:tc>
                  <a:txBody>
                    <a:bodyPr/>
                    <a:lstStyle/>
                    <a:p>
                      <a:pPr>
                        <a:lnSpc>
                          <a:spcPts val="1200"/>
                        </a:lnSpc>
                        <a:spcAft>
                          <a:spcPts val="0"/>
                        </a:spcAft>
                      </a:pPr>
                      <a:r>
                        <a:rPr lang="ja-JP" altLang="en-US" sz="2000" kern="100">
                          <a:effectLst/>
                          <a:latin typeface="+mn-ea"/>
                          <a:ea typeface="+mn-ea"/>
                        </a:rPr>
                        <a:t>１．</a:t>
                      </a:r>
                      <a:r>
                        <a:rPr lang="ja-JP" sz="2000" kern="100">
                          <a:effectLst/>
                          <a:latin typeface="+mn-ea"/>
                          <a:ea typeface="+mn-ea"/>
                        </a:rPr>
                        <a:t>単元の導入→課題設定</a:t>
                      </a:r>
                      <a:endParaRPr lang="ja-JP" sz="2000" kern="100">
                        <a:effectLst/>
                        <a:latin typeface="+mn-ea"/>
                        <a:ea typeface="+mn-ea"/>
                        <a:cs typeface="ＭＳ Ｐゴシック" panose="020B0600070205080204" pitchFamily="34" charset="-128"/>
                      </a:endParaRPr>
                    </a:p>
                  </a:txBody>
                  <a:tcPr marL="72000" marR="72000" marT="72000" marB="72000" anchor="ctr">
                    <a:solidFill>
                      <a:schemeClr val="accent3">
                        <a:lumMod val="20000"/>
                        <a:lumOff val="80000"/>
                      </a:schemeClr>
                    </a:solidFill>
                  </a:tcPr>
                </a:tc>
                <a:tc>
                  <a:txBody>
                    <a:bodyPr/>
                    <a:lstStyle/>
                    <a:p>
                      <a:pPr>
                        <a:lnSpc>
                          <a:spcPts val="1200"/>
                        </a:lnSpc>
                        <a:spcAft>
                          <a:spcPts val="0"/>
                        </a:spcAft>
                      </a:pPr>
                      <a:r>
                        <a:rPr lang="ja-JP" altLang="en-US" sz="2000" kern="100">
                          <a:effectLst/>
                          <a:latin typeface="+mn-ea"/>
                          <a:ea typeface="+mn-ea"/>
                        </a:rPr>
                        <a:t>１．</a:t>
                      </a:r>
                      <a:r>
                        <a:rPr lang="ja-JP" sz="2000" kern="100">
                          <a:effectLst/>
                          <a:latin typeface="+mn-ea"/>
                          <a:ea typeface="+mn-ea"/>
                        </a:rPr>
                        <a:t>単元の導入→体験活動</a:t>
                      </a:r>
                      <a:endParaRPr lang="ja-JP" sz="2000" kern="100">
                        <a:effectLst/>
                        <a:latin typeface="+mn-ea"/>
                        <a:ea typeface="+mn-ea"/>
                        <a:cs typeface="ＭＳ Ｐゴシック" panose="020B0600070205080204" pitchFamily="34" charset="-128"/>
                      </a:endParaRPr>
                    </a:p>
                  </a:txBody>
                  <a:tcPr marL="72000" marR="72000" marT="72000" marB="72000" anchor="ctr"/>
                </a:tc>
                <a:extLst>
                  <a:ext uri="{0D108BD9-81ED-4DB2-BD59-A6C34878D82A}">
                    <a16:rowId xmlns:a16="http://schemas.microsoft.com/office/drawing/2014/main" val="2192211394"/>
                  </a:ext>
                </a:extLst>
              </a:tr>
              <a:tr h="541379">
                <a:tc>
                  <a:txBody>
                    <a:bodyPr/>
                    <a:lstStyle/>
                    <a:p>
                      <a:pPr>
                        <a:lnSpc>
                          <a:spcPts val="1200"/>
                        </a:lnSpc>
                        <a:spcAft>
                          <a:spcPts val="0"/>
                        </a:spcAft>
                      </a:pPr>
                      <a:r>
                        <a:rPr lang="ja-JP" altLang="en-US" sz="2000" kern="100">
                          <a:effectLst/>
                          <a:latin typeface="+mn-ea"/>
                          <a:ea typeface="+mn-ea"/>
                        </a:rPr>
                        <a:t>２．</a:t>
                      </a:r>
                      <a:r>
                        <a:rPr lang="ja-JP" sz="2000" kern="100">
                          <a:effectLst/>
                          <a:latin typeface="+mn-ea"/>
                          <a:ea typeface="+mn-ea"/>
                        </a:rPr>
                        <a:t>スキルの習得・練習</a:t>
                      </a:r>
                      <a:endParaRPr lang="ja-JP" sz="2000" kern="100">
                        <a:effectLst/>
                        <a:latin typeface="+mn-ea"/>
                        <a:ea typeface="+mn-ea"/>
                        <a:cs typeface="ＭＳ Ｐゴシック" panose="020B0600070205080204" pitchFamily="34" charset="-128"/>
                      </a:endParaRPr>
                    </a:p>
                  </a:txBody>
                  <a:tcPr marL="72000" marR="72000" marT="72000" marB="72000" anchor="ctr">
                    <a:solidFill>
                      <a:schemeClr val="accent3">
                        <a:lumMod val="40000"/>
                        <a:lumOff val="60000"/>
                      </a:schemeClr>
                    </a:solidFill>
                  </a:tcPr>
                </a:tc>
                <a:tc>
                  <a:txBody>
                    <a:bodyPr/>
                    <a:lstStyle/>
                    <a:p>
                      <a:pPr>
                        <a:lnSpc>
                          <a:spcPts val="1200"/>
                        </a:lnSpc>
                        <a:spcAft>
                          <a:spcPts val="0"/>
                        </a:spcAft>
                      </a:pPr>
                      <a:r>
                        <a:rPr lang="ja-JP" altLang="en-US" sz="2000" kern="100">
                          <a:effectLst/>
                          <a:latin typeface="+mn-ea"/>
                          <a:ea typeface="+mn-ea"/>
                        </a:rPr>
                        <a:t>２．</a:t>
                      </a:r>
                      <a:r>
                        <a:rPr lang="ja-JP" sz="2000" kern="100">
                          <a:effectLst/>
                          <a:latin typeface="+mn-ea"/>
                          <a:ea typeface="+mn-ea"/>
                        </a:rPr>
                        <a:t>体験のふりかえり→情報整理</a:t>
                      </a:r>
                      <a:endParaRPr lang="ja-JP" sz="2000" kern="100">
                        <a:effectLst/>
                        <a:latin typeface="+mn-ea"/>
                        <a:ea typeface="+mn-ea"/>
                        <a:cs typeface="ＭＳ Ｐゴシック" panose="020B0600070205080204" pitchFamily="34" charset="-128"/>
                      </a:endParaRPr>
                    </a:p>
                  </a:txBody>
                  <a:tcPr marL="72000" marR="72000" marT="72000" marB="72000" anchor="ctr">
                    <a:solidFill>
                      <a:schemeClr val="accent2">
                        <a:lumMod val="40000"/>
                        <a:lumOff val="60000"/>
                      </a:schemeClr>
                    </a:solidFill>
                  </a:tcPr>
                </a:tc>
                <a:extLst>
                  <a:ext uri="{0D108BD9-81ED-4DB2-BD59-A6C34878D82A}">
                    <a16:rowId xmlns:a16="http://schemas.microsoft.com/office/drawing/2014/main" val="1797313980"/>
                  </a:ext>
                </a:extLst>
              </a:tr>
              <a:tr h="541379">
                <a:tc>
                  <a:txBody>
                    <a:bodyPr/>
                    <a:lstStyle/>
                    <a:p>
                      <a:pPr>
                        <a:lnSpc>
                          <a:spcPts val="1200"/>
                        </a:lnSpc>
                        <a:spcAft>
                          <a:spcPts val="0"/>
                        </a:spcAft>
                      </a:pPr>
                      <a:r>
                        <a:rPr lang="ja-JP" altLang="en-US" sz="2000" kern="100">
                          <a:effectLst/>
                          <a:latin typeface="+mn-ea"/>
                          <a:ea typeface="+mn-ea"/>
                        </a:rPr>
                        <a:t>３．</a:t>
                      </a:r>
                      <a:r>
                        <a:rPr lang="ja-JP" sz="2000" kern="100">
                          <a:effectLst/>
                          <a:latin typeface="+mn-ea"/>
                          <a:ea typeface="+mn-ea"/>
                        </a:rPr>
                        <a:t>スキルを活用した課題演習</a:t>
                      </a:r>
                      <a:endParaRPr lang="ja-JP" sz="2000" kern="100">
                        <a:effectLst/>
                        <a:latin typeface="+mn-ea"/>
                        <a:ea typeface="+mn-ea"/>
                        <a:cs typeface="ＭＳ Ｐゴシック" panose="020B0600070205080204" pitchFamily="34" charset="-128"/>
                      </a:endParaRPr>
                    </a:p>
                  </a:txBody>
                  <a:tcPr marL="72000" marR="72000" marT="72000" marB="72000" anchor="ctr">
                    <a:solidFill>
                      <a:schemeClr val="accent3">
                        <a:lumMod val="20000"/>
                        <a:lumOff val="80000"/>
                      </a:schemeClr>
                    </a:solidFill>
                  </a:tcPr>
                </a:tc>
                <a:tc>
                  <a:txBody>
                    <a:bodyPr/>
                    <a:lstStyle/>
                    <a:p>
                      <a:pPr>
                        <a:lnSpc>
                          <a:spcPts val="1200"/>
                        </a:lnSpc>
                        <a:spcAft>
                          <a:spcPts val="0"/>
                        </a:spcAft>
                      </a:pPr>
                      <a:r>
                        <a:rPr lang="ja-JP" altLang="en-US" sz="2000" kern="100">
                          <a:effectLst/>
                          <a:latin typeface="+mn-ea"/>
                          <a:ea typeface="+mn-ea"/>
                        </a:rPr>
                        <a:t>３．</a:t>
                      </a:r>
                      <a:r>
                        <a:rPr lang="ja-JP" sz="2000" kern="100">
                          <a:effectLst/>
                          <a:latin typeface="+mn-ea"/>
                          <a:ea typeface="+mn-ea"/>
                        </a:rPr>
                        <a:t>発表とまとめ</a:t>
                      </a:r>
                      <a:endParaRPr lang="ja-JP" sz="2000" kern="100">
                        <a:effectLst/>
                        <a:latin typeface="+mn-ea"/>
                        <a:ea typeface="+mn-ea"/>
                        <a:cs typeface="ＭＳ Ｐゴシック" panose="020B0600070205080204" pitchFamily="34" charset="-128"/>
                      </a:endParaRPr>
                    </a:p>
                  </a:txBody>
                  <a:tcPr marL="72000" marR="72000" marT="72000" marB="72000" anchor="ctr"/>
                </a:tc>
                <a:extLst>
                  <a:ext uri="{0D108BD9-81ED-4DB2-BD59-A6C34878D82A}">
                    <a16:rowId xmlns:a16="http://schemas.microsoft.com/office/drawing/2014/main" val="1596501156"/>
                  </a:ext>
                </a:extLst>
              </a:tr>
            </a:tbl>
          </a:graphicData>
        </a:graphic>
      </p:graphicFrame>
      <p:sp>
        <p:nvSpPr>
          <p:cNvPr id="5" name="テキスト ボックス 4">
            <a:extLst>
              <a:ext uri="{FF2B5EF4-FFF2-40B4-BE49-F238E27FC236}">
                <a16:creationId xmlns:a16="http://schemas.microsoft.com/office/drawing/2014/main" id="{EFE3789D-8DED-2749-B0AC-86004D74BA77}"/>
              </a:ext>
            </a:extLst>
          </p:cNvPr>
          <p:cNvSpPr txBox="1"/>
          <p:nvPr/>
        </p:nvSpPr>
        <p:spPr>
          <a:xfrm>
            <a:off x="3301460" y="350322"/>
            <a:ext cx="3355406" cy="369332"/>
          </a:xfrm>
          <a:prstGeom prst="rect">
            <a:avLst/>
          </a:prstGeom>
          <a:noFill/>
        </p:spPr>
        <p:txBody>
          <a:bodyPr wrap="none" rtlCol="0">
            <a:spAutoFit/>
          </a:bodyPr>
          <a:lstStyle/>
          <a:p>
            <a:r>
              <a:rPr kumimoji="1" lang="ja-JP" altLang="en-US"/>
              <a:t>表１０−１　単元構成の例</a:t>
            </a:r>
            <a:r>
              <a:rPr kumimoji="1" lang="en-US" altLang="ja-JP" dirty="0"/>
              <a:t> </a:t>
            </a:r>
            <a:r>
              <a:rPr kumimoji="1" lang="ja-JP" altLang="en-US"/>
              <a:t>（</a:t>
            </a:r>
            <a:r>
              <a:rPr kumimoji="1" lang="en-US" altLang="ja-JP" dirty="0"/>
              <a:t>p.134</a:t>
            </a:r>
            <a:r>
              <a:rPr kumimoji="1" lang="ja-JP" altLang="en-US"/>
              <a:t>）</a:t>
            </a:r>
          </a:p>
        </p:txBody>
      </p:sp>
    </p:spTree>
    <p:extLst>
      <p:ext uri="{BB962C8B-B14F-4D97-AF65-F5344CB8AC3E}">
        <p14:creationId xmlns:p14="http://schemas.microsoft.com/office/powerpoint/2010/main" val="2434549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円/楕円 67"/>
          <p:cNvSpPr/>
          <p:nvPr/>
        </p:nvSpPr>
        <p:spPr>
          <a:xfrm>
            <a:off x="3497197" y="4596957"/>
            <a:ext cx="2019464" cy="1726034"/>
          </a:xfrm>
          <a:prstGeom prst="ellipse">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3497197" y="644689"/>
            <a:ext cx="2019464" cy="1726034"/>
          </a:xfrm>
          <a:prstGeom prst="ellipse">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3" name="円/楕円 62"/>
          <p:cNvSpPr/>
          <p:nvPr/>
        </p:nvSpPr>
        <p:spPr>
          <a:xfrm>
            <a:off x="3497197" y="2680533"/>
            <a:ext cx="2019464" cy="1726034"/>
          </a:xfrm>
          <a:prstGeom prst="ellipse">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446076" y="1040921"/>
            <a:ext cx="2051599" cy="14112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角丸四角形 11"/>
          <p:cNvSpPr/>
          <p:nvPr/>
        </p:nvSpPr>
        <p:spPr>
          <a:xfrm>
            <a:off x="446076" y="2854222"/>
            <a:ext cx="2051599" cy="14112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角丸四角形 12"/>
          <p:cNvSpPr/>
          <p:nvPr/>
        </p:nvSpPr>
        <p:spPr>
          <a:xfrm>
            <a:off x="684887" y="2680533"/>
            <a:ext cx="1584833" cy="3473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tx1"/>
                </a:solidFill>
              </a:rPr>
              <a:t>Ｂ</a:t>
            </a:r>
            <a:r>
              <a:rPr kumimoji="1" lang="ja-JP" altLang="en-US" dirty="0">
                <a:solidFill>
                  <a:schemeClr val="tx1"/>
                </a:solidFill>
              </a:rPr>
              <a:t>グループ</a:t>
            </a:r>
          </a:p>
        </p:txBody>
      </p:sp>
      <p:sp>
        <p:nvSpPr>
          <p:cNvPr id="17" name="角丸四角形 16"/>
          <p:cNvSpPr/>
          <p:nvPr/>
        </p:nvSpPr>
        <p:spPr>
          <a:xfrm>
            <a:off x="446076" y="4710945"/>
            <a:ext cx="2051599" cy="14112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角丸四角形 17"/>
          <p:cNvSpPr/>
          <p:nvPr/>
        </p:nvSpPr>
        <p:spPr>
          <a:xfrm>
            <a:off x="684887" y="4537256"/>
            <a:ext cx="1584833" cy="3473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tx1"/>
                </a:solidFill>
              </a:rPr>
              <a:t>Ｃ</a:t>
            </a:r>
            <a:r>
              <a:rPr kumimoji="1" lang="ja-JP" altLang="en-US" dirty="0">
                <a:solidFill>
                  <a:schemeClr val="tx1"/>
                </a:solidFill>
              </a:rPr>
              <a:t>グループ</a:t>
            </a:r>
          </a:p>
        </p:txBody>
      </p:sp>
      <p:sp>
        <p:nvSpPr>
          <p:cNvPr id="19" name="二等辺三角形 8"/>
          <p:cNvSpPr/>
          <p:nvPr/>
        </p:nvSpPr>
        <p:spPr>
          <a:xfrm>
            <a:off x="587192" y="5058323"/>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二等辺三角形 8"/>
          <p:cNvSpPr/>
          <p:nvPr/>
        </p:nvSpPr>
        <p:spPr>
          <a:xfrm>
            <a:off x="1195504" y="5058323"/>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二等辺三角形 8"/>
          <p:cNvSpPr/>
          <p:nvPr/>
        </p:nvSpPr>
        <p:spPr>
          <a:xfrm>
            <a:off x="1813809" y="5058323"/>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6666434" y="1040921"/>
            <a:ext cx="2051599" cy="14112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3" name="角丸四角形 22"/>
          <p:cNvSpPr/>
          <p:nvPr/>
        </p:nvSpPr>
        <p:spPr>
          <a:xfrm>
            <a:off x="6905245" y="867232"/>
            <a:ext cx="1584833" cy="347378"/>
          </a:xfrm>
          <a:prstGeom prst="roundRect">
            <a:avLst/>
          </a:prstGeom>
          <a:ln>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tx1"/>
                </a:solidFill>
              </a:rPr>
              <a:t>Ａ</a:t>
            </a:r>
            <a:r>
              <a:rPr kumimoji="1" lang="ja-JP" altLang="en-US" dirty="0">
                <a:solidFill>
                  <a:schemeClr val="tx1"/>
                </a:solidFill>
              </a:rPr>
              <a:t>グループ</a:t>
            </a:r>
          </a:p>
        </p:txBody>
      </p:sp>
      <p:sp>
        <p:nvSpPr>
          <p:cNvPr id="27" name="角丸四角形 26"/>
          <p:cNvSpPr/>
          <p:nvPr/>
        </p:nvSpPr>
        <p:spPr>
          <a:xfrm>
            <a:off x="6666434" y="2854222"/>
            <a:ext cx="2051599" cy="14112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角丸四角形 27"/>
          <p:cNvSpPr/>
          <p:nvPr/>
        </p:nvSpPr>
        <p:spPr>
          <a:xfrm>
            <a:off x="6905245" y="2680533"/>
            <a:ext cx="1584833" cy="3473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tx1"/>
                </a:solidFill>
              </a:rPr>
              <a:t>Ｂ</a:t>
            </a:r>
            <a:r>
              <a:rPr kumimoji="1" lang="ja-JP" altLang="en-US" dirty="0">
                <a:solidFill>
                  <a:schemeClr val="tx1"/>
                </a:solidFill>
              </a:rPr>
              <a:t>グループ</a:t>
            </a:r>
          </a:p>
        </p:txBody>
      </p:sp>
      <p:sp>
        <p:nvSpPr>
          <p:cNvPr id="32" name="角丸四角形 31"/>
          <p:cNvSpPr/>
          <p:nvPr/>
        </p:nvSpPr>
        <p:spPr>
          <a:xfrm>
            <a:off x="6666434" y="4710945"/>
            <a:ext cx="2051599" cy="14112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 name="角丸四角形 32"/>
          <p:cNvSpPr/>
          <p:nvPr/>
        </p:nvSpPr>
        <p:spPr>
          <a:xfrm>
            <a:off x="6905245" y="4537256"/>
            <a:ext cx="1584833" cy="3473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chemeClr val="tx1"/>
                </a:solidFill>
              </a:rPr>
              <a:t>Ｃ</a:t>
            </a:r>
            <a:r>
              <a:rPr kumimoji="1" lang="ja-JP" altLang="en-US" dirty="0">
                <a:solidFill>
                  <a:schemeClr val="tx1"/>
                </a:solidFill>
              </a:rPr>
              <a:t>グループ</a:t>
            </a:r>
          </a:p>
        </p:txBody>
      </p:sp>
      <p:sp>
        <p:nvSpPr>
          <p:cNvPr id="38" name="角丸四角形 37"/>
          <p:cNvSpPr/>
          <p:nvPr/>
        </p:nvSpPr>
        <p:spPr>
          <a:xfrm>
            <a:off x="3778998" y="617554"/>
            <a:ext cx="1584833" cy="34737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dirty="0">
                <a:solidFill>
                  <a:schemeClr val="tx1"/>
                </a:solidFill>
              </a:rPr>
              <a:t>課題１</a:t>
            </a:r>
            <a:endParaRPr kumimoji="1" lang="ja-JP" altLang="en-US" dirty="0">
              <a:solidFill>
                <a:schemeClr val="tx1"/>
              </a:solidFill>
            </a:endParaRPr>
          </a:p>
        </p:txBody>
      </p:sp>
      <p:sp>
        <p:nvSpPr>
          <p:cNvPr id="39" name="二等辺三角形 8"/>
          <p:cNvSpPr/>
          <p:nvPr/>
        </p:nvSpPr>
        <p:spPr>
          <a:xfrm>
            <a:off x="3713868" y="1095199"/>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6" name="二等辺三角形 8"/>
          <p:cNvSpPr/>
          <p:nvPr/>
        </p:nvSpPr>
        <p:spPr>
          <a:xfrm>
            <a:off x="3778998" y="3153177"/>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0" name="二等辺三角形 8"/>
          <p:cNvSpPr/>
          <p:nvPr/>
        </p:nvSpPr>
        <p:spPr>
          <a:xfrm>
            <a:off x="4355175" y="5253722"/>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4" name="角丸四角形 63"/>
          <p:cNvSpPr/>
          <p:nvPr/>
        </p:nvSpPr>
        <p:spPr>
          <a:xfrm>
            <a:off x="3778998" y="2653398"/>
            <a:ext cx="1584833" cy="34737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dirty="0">
                <a:solidFill>
                  <a:schemeClr val="tx1"/>
                </a:solidFill>
              </a:rPr>
              <a:t>課題２</a:t>
            </a:r>
            <a:endParaRPr kumimoji="1" lang="ja-JP" altLang="en-US" dirty="0">
              <a:solidFill>
                <a:schemeClr val="tx1"/>
              </a:solidFill>
            </a:endParaRPr>
          </a:p>
        </p:txBody>
      </p:sp>
      <p:sp>
        <p:nvSpPr>
          <p:cNvPr id="65" name="二等辺三角形 8"/>
          <p:cNvSpPr/>
          <p:nvPr/>
        </p:nvSpPr>
        <p:spPr>
          <a:xfrm>
            <a:off x="4234909" y="1388299"/>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66" name="二等辺三角形 8"/>
          <p:cNvSpPr/>
          <p:nvPr/>
        </p:nvSpPr>
        <p:spPr>
          <a:xfrm>
            <a:off x="4345609" y="3396999"/>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7" name="二等辺三角形 8"/>
          <p:cNvSpPr/>
          <p:nvPr/>
        </p:nvSpPr>
        <p:spPr>
          <a:xfrm>
            <a:off x="4864930" y="5048308"/>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69" name="角丸四角形 68"/>
          <p:cNvSpPr/>
          <p:nvPr/>
        </p:nvSpPr>
        <p:spPr>
          <a:xfrm>
            <a:off x="3778998" y="4569822"/>
            <a:ext cx="1584833" cy="3473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solidFill>
                  <a:schemeClr val="tx1"/>
                </a:solidFill>
              </a:rPr>
              <a:t>課題３</a:t>
            </a:r>
            <a:endParaRPr kumimoji="1" lang="ja-JP" altLang="en-US" dirty="0">
              <a:solidFill>
                <a:schemeClr val="tx1"/>
              </a:solidFill>
            </a:endParaRPr>
          </a:p>
        </p:txBody>
      </p:sp>
      <p:sp>
        <p:nvSpPr>
          <p:cNvPr id="70" name="二等辺三角形 8"/>
          <p:cNvSpPr/>
          <p:nvPr/>
        </p:nvSpPr>
        <p:spPr>
          <a:xfrm>
            <a:off x="4864930" y="1051775"/>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71" name="二等辺三角形 8"/>
          <p:cNvSpPr/>
          <p:nvPr/>
        </p:nvSpPr>
        <p:spPr>
          <a:xfrm>
            <a:off x="4864930" y="3153177"/>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2" name="二等辺三角形 8"/>
          <p:cNvSpPr/>
          <p:nvPr/>
        </p:nvSpPr>
        <p:spPr>
          <a:xfrm>
            <a:off x="3769433" y="5025754"/>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3" name="右矢印 72"/>
          <p:cNvSpPr/>
          <p:nvPr/>
        </p:nvSpPr>
        <p:spPr>
          <a:xfrm>
            <a:off x="2660501" y="2073888"/>
            <a:ext cx="694721" cy="2930578"/>
          </a:xfrm>
          <a:prstGeom prst="rightArrow">
            <a:avLst>
              <a:gd name="adj1" fmla="val 50000"/>
              <a:gd name="adj2" fmla="val 59375"/>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4" name="右矢印 73"/>
          <p:cNvSpPr/>
          <p:nvPr/>
        </p:nvSpPr>
        <p:spPr>
          <a:xfrm>
            <a:off x="5754612" y="2025041"/>
            <a:ext cx="694721" cy="2930578"/>
          </a:xfrm>
          <a:prstGeom prst="rightArrow">
            <a:avLst>
              <a:gd name="adj1" fmla="val 50000"/>
              <a:gd name="adj2" fmla="val 59375"/>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684887" y="211242"/>
            <a:ext cx="1726755" cy="369332"/>
          </a:xfrm>
          <a:prstGeom prst="rect">
            <a:avLst/>
          </a:prstGeom>
          <a:noFill/>
        </p:spPr>
        <p:txBody>
          <a:bodyPr wrap="none" rtlCol="0">
            <a:spAutoFit/>
          </a:bodyPr>
          <a:lstStyle/>
          <a:p>
            <a:r>
              <a:rPr kumimoji="1" lang="ja-JP" altLang="en-US"/>
              <a:t>ホームグループ</a:t>
            </a:r>
            <a:endParaRPr kumimoji="1" lang="ja-JP" altLang="en-US" dirty="0"/>
          </a:p>
        </p:txBody>
      </p:sp>
      <p:sp>
        <p:nvSpPr>
          <p:cNvPr id="76" name="テキスト ボックス 75"/>
          <p:cNvSpPr txBox="1"/>
          <p:nvPr/>
        </p:nvSpPr>
        <p:spPr>
          <a:xfrm>
            <a:off x="3497197" y="221854"/>
            <a:ext cx="2311851" cy="369332"/>
          </a:xfrm>
          <a:prstGeom prst="rect">
            <a:avLst/>
          </a:prstGeom>
          <a:noFill/>
        </p:spPr>
        <p:txBody>
          <a:bodyPr wrap="none" rtlCol="0">
            <a:spAutoFit/>
          </a:bodyPr>
          <a:lstStyle/>
          <a:p>
            <a:r>
              <a:rPr kumimoji="1" lang="ja-JP" altLang="en-US"/>
              <a:t>エキスパートグループ</a:t>
            </a:r>
            <a:endParaRPr kumimoji="1" lang="ja-JP" altLang="en-US" dirty="0"/>
          </a:p>
        </p:txBody>
      </p:sp>
      <p:sp>
        <p:nvSpPr>
          <p:cNvPr id="77" name="テキスト ボックス 76"/>
          <p:cNvSpPr txBox="1"/>
          <p:nvPr/>
        </p:nvSpPr>
        <p:spPr>
          <a:xfrm>
            <a:off x="6813865" y="232788"/>
            <a:ext cx="1726755" cy="369332"/>
          </a:xfrm>
          <a:prstGeom prst="rect">
            <a:avLst/>
          </a:prstGeom>
          <a:noFill/>
        </p:spPr>
        <p:txBody>
          <a:bodyPr wrap="none" rtlCol="0">
            <a:spAutoFit/>
          </a:bodyPr>
          <a:lstStyle/>
          <a:p>
            <a:r>
              <a:rPr kumimoji="1" lang="ja-JP" altLang="en-US"/>
              <a:t>ホームグループ</a:t>
            </a:r>
            <a:endParaRPr kumimoji="1" lang="ja-JP" altLang="en-US" dirty="0"/>
          </a:p>
        </p:txBody>
      </p:sp>
      <p:sp>
        <p:nvSpPr>
          <p:cNvPr id="78" name="二等辺三角形 8"/>
          <p:cNvSpPr/>
          <p:nvPr/>
        </p:nvSpPr>
        <p:spPr>
          <a:xfrm>
            <a:off x="630613" y="3201600"/>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9" name="二等辺三角形 8"/>
          <p:cNvSpPr/>
          <p:nvPr/>
        </p:nvSpPr>
        <p:spPr>
          <a:xfrm>
            <a:off x="1238925" y="3201600"/>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0" name="二等辺三角形 8"/>
          <p:cNvSpPr/>
          <p:nvPr/>
        </p:nvSpPr>
        <p:spPr>
          <a:xfrm>
            <a:off x="1857230" y="3201600"/>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1" name="二等辺三角形 8"/>
          <p:cNvSpPr/>
          <p:nvPr/>
        </p:nvSpPr>
        <p:spPr>
          <a:xfrm>
            <a:off x="630614" y="1388299"/>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2" name="二等辺三角形 8"/>
          <p:cNvSpPr/>
          <p:nvPr/>
        </p:nvSpPr>
        <p:spPr>
          <a:xfrm>
            <a:off x="1238926" y="1388299"/>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3" name="二等辺三角形 8"/>
          <p:cNvSpPr/>
          <p:nvPr/>
        </p:nvSpPr>
        <p:spPr>
          <a:xfrm>
            <a:off x="1857231" y="1388299"/>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4" name="角丸四角形 83"/>
          <p:cNvSpPr/>
          <p:nvPr/>
        </p:nvSpPr>
        <p:spPr>
          <a:xfrm>
            <a:off x="663907" y="867232"/>
            <a:ext cx="1584833" cy="3473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dirty="0">
                <a:solidFill>
                  <a:schemeClr val="tx1"/>
                </a:solidFill>
              </a:rPr>
              <a:t>A</a:t>
            </a:r>
            <a:r>
              <a:rPr kumimoji="1" lang="ja-JP" altLang="en-US" dirty="0">
                <a:solidFill>
                  <a:schemeClr val="tx1"/>
                </a:solidFill>
              </a:rPr>
              <a:t>グループ</a:t>
            </a:r>
          </a:p>
        </p:txBody>
      </p:sp>
      <p:sp>
        <p:nvSpPr>
          <p:cNvPr id="88" name="円/楕円 87"/>
          <p:cNvSpPr/>
          <p:nvPr/>
        </p:nvSpPr>
        <p:spPr>
          <a:xfrm>
            <a:off x="7068567" y="5146007"/>
            <a:ext cx="1312531" cy="835876"/>
          </a:xfrm>
          <a:prstGeom prst="ellipse">
            <a:avLst/>
          </a:prstGeom>
          <a:noFill/>
          <a:ln w="571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5" name="二等辺三角形 8"/>
          <p:cNvSpPr/>
          <p:nvPr/>
        </p:nvSpPr>
        <p:spPr>
          <a:xfrm>
            <a:off x="7459282" y="4955619"/>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6" name="二等辺三角形 8"/>
          <p:cNvSpPr/>
          <p:nvPr/>
        </p:nvSpPr>
        <p:spPr>
          <a:xfrm>
            <a:off x="6840115" y="5135151"/>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87" name="二等辺三角形 8"/>
          <p:cNvSpPr/>
          <p:nvPr/>
        </p:nvSpPr>
        <p:spPr>
          <a:xfrm>
            <a:off x="8110152" y="5146851"/>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89" name="円/楕円 88"/>
          <p:cNvSpPr/>
          <p:nvPr/>
        </p:nvSpPr>
        <p:spPr>
          <a:xfrm>
            <a:off x="7036863" y="3283435"/>
            <a:ext cx="1312531" cy="835876"/>
          </a:xfrm>
          <a:prstGeom prst="ellipse">
            <a:avLst/>
          </a:prstGeom>
          <a:noFill/>
          <a:ln w="571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0" name="二等辺三角形 8"/>
          <p:cNvSpPr/>
          <p:nvPr/>
        </p:nvSpPr>
        <p:spPr>
          <a:xfrm>
            <a:off x="7427578" y="3093047"/>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91" name="二等辺三角形 8"/>
          <p:cNvSpPr/>
          <p:nvPr/>
        </p:nvSpPr>
        <p:spPr>
          <a:xfrm>
            <a:off x="6808411" y="3272579"/>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2" name="二等辺三角形 8"/>
          <p:cNvSpPr/>
          <p:nvPr/>
        </p:nvSpPr>
        <p:spPr>
          <a:xfrm>
            <a:off x="8078448" y="3284279"/>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93" name="円/楕円 92"/>
          <p:cNvSpPr/>
          <p:nvPr/>
        </p:nvSpPr>
        <p:spPr>
          <a:xfrm>
            <a:off x="7058573" y="1490578"/>
            <a:ext cx="1312531" cy="835876"/>
          </a:xfrm>
          <a:prstGeom prst="ellipse">
            <a:avLst/>
          </a:prstGeom>
          <a:noFill/>
          <a:ln w="57150"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4" name="二等辺三角形 8"/>
          <p:cNvSpPr/>
          <p:nvPr/>
        </p:nvSpPr>
        <p:spPr>
          <a:xfrm>
            <a:off x="7449288" y="1300190"/>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95" name="二等辺三角形 8"/>
          <p:cNvSpPr/>
          <p:nvPr/>
        </p:nvSpPr>
        <p:spPr>
          <a:xfrm>
            <a:off x="6830121" y="1479722"/>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6" name="二等辺三角形 8"/>
          <p:cNvSpPr/>
          <p:nvPr/>
        </p:nvSpPr>
        <p:spPr>
          <a:xfrm>
            <a:off x="8100158" y="1491422"/>
            <a:ext cx="455911" cy="868445"/>
          </a:xfrm>
          <a:custGeom>
            <a:avLst/>
            <a:gdLst/>
            <a:ahLst/>
            <a:cxnLst/>
            <a:rect l="l" t="t" r="r" b="b"/>
            <a:pathLst>
              <a:path w="455911" h="868445">
                <a:moveTo>
                  <a:pt x="227955" y="0"/>
                </a:moveTo>
                <a:cubicBezTo>
                  <a:pt x="338864" y="0"/>
                  <a:pt x="428773" y="89909"/>
                  <a:pt x="428773" y="200818"/>
                </a:cubicBezTo>
                <a:cubicBezTo>
                  <a:pt x="428773" y="256273"/>
                  <a:pt x="406296" y="306477"/>
                  <a:pt x="369955" y="342818"/>
                </a:cubicBezTo>
                <a:lnTo>
                  <a:pt x="312007" y="381887"/>
                </a:lnTo>
                <a:lnTo>
                  <a:pt x="455911" y="868445"/>
                </a:lnTo>
                <a:lnTo>
                  <a:pt x="0" y="868445"/>
                </a:lnTo>
                <a:lnTo>
                  <a:pt x="143905" y="381888"/>
                </a:lnTo>
                <a:lnTo>
                  <a:pt x="85955" y="342818"/>
                </a:lnTo>
                <a:cubicBezTo>
                  <a:pt x="49614" y="306477"/>
                  <a:pt x="27137" y="256273"/>
                  <a:pt x="27137" y="200818"/>
                </a:cubicBezTo>
                <a:cubicBezTo>
                  <a:pt x="27137" y="89909"/>
                  <a:pt x="117046" y="0"/>
                  <a:pt x="227955" y="0"/>
                </a:cubicBezTo>
                <a:close/>
              </a:path>
            </a:pathLst>
          </a:cu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905D95E5-B9BF-EB44-B99D-07471F7E22C7}"/>
              </a:ext>
            </a:extLst>
          </p:cNvPr>
          <p:cNvSpPr txBox="1"/>
          <p:nvPr/>
        </p:nvSpPr>
        <p:spPr>
          <a:xfrm>
            <a:off x="2944962" y="6474847"/>
            <a:ext cx="3416320" cy="369332"/>
          </a:xfrm>
          <a:prstGeom prst="rect">
            <a:avLst/>
          </a:prstGeom>
          <a:noFill/>
        </p:spPr>
        <p:txBody>
          <a:bodyPr wrap="none" rtlCol="0">
            <a:spAutoFit/>
          </a:bodyPr>
          <a:lstStyle/>
          <a:p>
            <a:r>
              <a:rPr lang="ja-JP" altLang="en-US"/>
              <a:t>図</a:t>
            </a:r>
            <a:r>
              <a:rPr kumimoji="1" lang="ja-JP" altLang="en-US"/>
              <a:t>１０−１　ジグソー法</a:t>
            </a:r>
            <a:r>
              <a:rPr kumimoji="1" lang="en-US" altLang="ja-JP" dirty="0"/>
              <a:t> </a:t>
            </a:r>
            <a:r>
              <a:rPr kumimoji="1" lang="ja-JP" altLang="en-US"/>
              <a:t>（</a:t>
            </a:r>
            <a:r>
              <a:rPr kumimoji="1" lang="en-US" altLang="ja-JP" dirty="0"/>
              <a:t>p.137</a:t>
            </a:r>
            <a:r>
              <a:rPr kumimoji="1" lang="ja-JP" altLang="en-US"/>
              <a:t>）</a:t>
            </a:r>
            <a:r>
              <a:rPr kumimoji="1" lang="en-US" altLang="ja-JP" dirty="0"/>
              <a:t>	</a:t>
            </a:r>
            <a:endParaRPr kumimoji="1" lang="ja-JP" altLang="en-US"/>
          </a:p>
        </p:txBody>
      </p:sp>
    </p:spTree>
    <p:extLst>
      <p:ext uri="{BB962C8B-B14F-4D97-AF65-F5344CB8AC3E}">
        <p14:creationId xmlns:p14="http://schemas.microsoft.com/office/powerpoint/2010/main" val="1334395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DB9CC29F-4431-4F48-B65F-BF107FFEB842}"/>
              </a:ext>
            </a:extLst>
          </p:cNvPr>
          <p:cNvPicPr>
            <a:picLocks noGrp="1" noChangeAspect="1"/>
          </p:cNvPicPr>
          <p:nvPr>
            <p:ph idx="1"/>
          </p:nvPr>
        </p:nvPicPr>
        <p:blipFill>
          <a:blip r:embed="rId2"/>
          <a:stretch>
            <a:fillRect/>
          </a:stretch>
        </p:blipFill>
        <p:spPr>
          <a:xfrm>
            <a:off x="663039" y="355661"/>
            <a:ext cx="8031678" cy="6023759"/>
          </a:xfrm>
        </p:spPr>
      </p:pic>
      <p:sp>
        <p:nvSpPr>
          <p:cNvPr id="6" name="テキスト ボックス 5">
            <a:extLst>
              <a:ext uri="{FF2B5EF4-FFF2-40B4-BE49-F238E27FC236}">
                <a16:creationId xmlns:a16="http://schemas.microsoft.com/office/drawing/2014/main" id="{892B53BD-BC2D-AB4B-BCE8-E66DA4990514}"/>
              </a:ext>
            </a:extLst>
          </p:cNvPr>
          <p:cNvSpPr txBox="1"/>
          <p:nvPr/>
        </p:nvSpPr>
        <p:spPr>
          <a:xfrm>
            <a:off x="2813985" y="6379420"/>
            <a:ext cx="4339650" cy="369332"/>
          </a:xfrm>
          <a:prstGeom prst="rect">
            <a:avLst/>
          </a:prstGeom>
          <a:noFill/>
        </p:spPr>
        <p:txBody>
          <a:bodyPr wrap="none" rtlCol="0">
            <a:spAutoFit/>
          </a:bodyPr>
          <a:lstStyle/>
          <a:p>
            <a:r>
              <a:rPr lang="ja-JP" altLang="en-US"/>
              <a:t>図</a:t>
            </a:r>
            <a:r>
              <a:rPr kumimoji="1" lang="ja-JP" altLang="en-US"/>
              <a:t>１０−２　ホワイトボードの活用</a:t>
            </a:r>
            <a:r>
              <a:rPr kumimoji="1" lang="en-US" altLang="ja-JP" dirty="0"/>
              <a:t> </a:t>
            </a:r>
            <a:r>
              <a:rPr kumimoji="1" lang="ja-JP" altLang="en-US"/>
              <a:t>（</a:t>
            </a:r>
            <a:r>
              <a:rPr kumimoji="1" lang="en-US" altLang="ja-JP" dirty="0"/>
              <a:t>p.139</a:t>
            </a:r>
            <a:r>
              <a:rPr kumimoji="1" lang="ja-JP" altLang="en-US"/>
              <a:t>）</a:t>
            </a:r>
            <a:r>
              <a:rPr kumimoji="1" lang="en-US" altLang="ja-JP" dirty="0"/>
              <a:t>	</a:t>
            </a:r>
            <a:endParaRPr kumimoji="1" lang="ja-JP" altLang="en-US"/>
          </a:p>
        </p:txBody>
      </p:sp>
    </p:spTree>
    <p:extLst>
      <p:ext uri="{BB962C8B-B14F-4D97-AF65-F5344CB8AC3E}">
        <p14:creationId xmlns:p14="http://schemas.microsoft.com/office/powerpoint/2010/main" val="349274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a:extLst>
              <a:ext uri="{FF2B5EF4-FFF2-40B4-BE49-F238E27FC236}">
                <a16:creationId xmlns:a16="http://schemas.microsoft.com/office/drawing/2014/main" id="{724C7B24-0FED-2243-A5D2-9AF22C5450C8}"/>
              </a:ext>
            </a:extLst>
          </p:cNvPr>
          <p:cNvPicPr>
            <a:picLocks noGrp="1" noChangeAspect="1"/>
          </p:cNvPicPr>
          <p:nvPr>
            <p:ph idx="1"/>
          </p:nvPr>
        </p:nvPicPr>
        <p:blipFill>
          <a:blip r:embed="rId3"/>
          <a:stretch>
            <a:fillRect/>
          </a:stretch>
        </p:blipFill>
        <p:spPr>
          <a:xfrm>
            <a:off x="575464" y="222662"/>
            <a:ext cx="7993071" cy="5994804"/>
          </a:xfrm>
        </p:spPr>
      </p:pic>
      <p:sp>
        <p:nvSpPr>
          <p:cNvPr id="6" name="テキスト ボックス 5">
            <a:extLst>
              <a:ext uri="{FF2B5EF4-FFF2-40B4-BE49-F238E27FC236}">
                <a16:creationId xmlns:a16="http://schemas.microsoft.com/office/drawing/2014/main" id="{B7571279-0513-BB4C-AC46-B8D2DAFE7128}"/>
              </a:ext>
            </a:extLst>
          </p:cNvPr>
          <p:cNvSpPr txBox="1"/>
          <p:nvPr/>
        </p:nvSpPr>
        <p:spPr>
          <a:xfrm>
            <a:off x="1478844" y="6367545"/>
            <a:ext cx="6186309" cy="369332"/>
          </a:xfrm>
          <a:prstGeom prst="rect">
            <a:avLst/>
          </a:prstGeom>
          <a:noFill/>
        </p:spPr>
        <p:txBody>
          <a:bodyPr wrap="none" rtlCol="0">
            <a:spAutoFit/>
          </a:bodyPr>
          <a:lstStyle/>
          <a:p>
            <a:r>
              <a:rPr lang="ja-JP" altLang="en-US"/>
              <a:t>図</a:t>
            </a:r>
            <a:r>
              <a:rPr kumimoji="1" lang="ja-JP" altLang="en-US"/>
              <a:t>１０−</a:t>
            </a:r>
            <a:r>
              <a:rPr kumimoji="1" lang="en-US" altLang="ja-JP" dirty="0"/>
              <a:t>3</a:t>
            </a:r>
            <a:r>
              <a:rPr kumimoji="1" lang="ja-JP" altLang="en-US"/>
              <a:t>　シンキングツールの例（ピラミッドチャード）</a:t>
            </a:r>
            <a:r>
              <a:rPr kumimoji="1" lang="en-US" altLang="ja-JP" dirty="0"/>
              <a:t> </a:t>
            </a:r>
            <a:r>
              <a:rPr kumimoji="1" lang="ja-JP" altLang="en-US"/>
              <a:t>（</a:t>
            </a:r>
            <a:r>
              <a:rPr kumimoji="1" lang="en-US" altLang="ja-JP" dirty="0"/>
              <a:t>p.140</a:t>
            </a:r>
            <a:r>
              <a:rPr kumimoji="1" lang="ja-JP" altLang="en-US"/>
              <a:t>）</a:t>
            </a:r>
            <a:r>
              <a:rPr kumimoji="1" lang="en-US" altLang="ja-JP" dirty="0"/>
              <a:t>	</a:t>
            </a:r>
            <a:endParaRPr kumimoji="1" lang="ja-JP" altLang="en-US"/>
          </a:p>
        </p:txBody>
      </p:sp>
    </p:spTree>
    <p:extLst>
      <p:ext uri="{BB962C8B-B14F-4D97-AF65-F5344CB8AC3E}">
        <p14:creationId xmlns:p14="http://schemas.microsoft.com/office/powerpoint/2010/main" val="418771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a:extLst>
              <a:ext uri="{FF2B5EF4-FFF2-40B4-BE49-F238E27FC236}">
                <a16:creationId xmlns:a16="http://schemas.microsoft.com/office/drawing/2014/main" id="{795C81D1-9D9B-6142-9F51-948F3D7ADCB8}"/>
              </a:ext>
            </a:extLst>
          </p:cNvPr>
          <p:cNvGrpSpPr>
            <a:grpSpLocks/>
          </p:cNvGrpSpPr>
          <p:nvPr/>
        </p:nvGrpSpPr>
        <p:grpSpPr bwMode="auto">
          <a:xfrm>
            <a:off x="528452" y="847622"/>
            <a:ext cx="8316590" cy="4693303"/>
            <a:chOff x="3540" y="5674"/>
            <a:chExt cx="5706" cy="3106"/>
          </a:xfrm>
        </p:grpSpPr>
        <p:sp>
          <p:nvSpPr>
            <p:cNvPr id="5" name="Text Box 2">
              <a:extLst>
                <a:ext uri="{FF2B5EF4-FFF2-40B4-BE49-F238E27FC236}">
                  <a16:creationId xmlns:a16="http://schemas.microsoft.com/office/drawing/2014/main" id="{BA7C5295-9CB5-8843-B1FC-4B9BF4595797}"/>
                </a:ext>
              </a:extLst>
            </p:cNvPr>
            <p:cNvSpPr txBox="1">
              <a:spLocks noChangeArrowheads="1"/>
            </p:cNvSpPr>
            <p:nvPr/>
          </p:nvSpPr>
          <p:spPr bwMode="auto">
            <a:xfrm>
              <a:off x="4010" y="8274"/>
              <a:ext cx="1235" cy="45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74295" tIns="8890" rIns="74295" bIns="8890" numCol="1" anchor="ctr" anchorCtr="0" compatLnSpc="1">
              <a:prstTxWarp prst="textNoShape">
                <a:avLst/>
              </a:prstTxWarp>
            </a:bodyPr>
            <a:lstStyle>
              <a:lvl1pPr fontAlgn="base">
                <a:spcBef>
                  <a:spcPct val="0"/>
                </a:spcBef>
                <a:spcAft>
                  <a:spcPct val="0"/>
                </a:spcAft>
                <a:defRPr kumimoji="1" sz="2400">
                  <a:solidFill>
                    <a:schemeClr val="tx1"/>
                  </a:solidFill>
                  <a:latin typeface="Arial" charset="0"/>
                  <a:ea typeface="ＭＳ Ｐゴシック" charset="0"/>
                </a:defRPr>
              </a:lvl1pPr>
              <a:lvl2pPr fontAlgn="base">
                <a:spcBef>
                  <a:spcPct val="0"/>
                </a:spcBef>
                <a:spcAft>
                  <a:spcPct val="0"/>
                </a:spcAft>
                <a:defRPr kumimoji="1" sz="2400">
                  <a:solidFill>
                    <a:schemeClr val="tx1"/>
                  </a:solidFill>
                  <a:latin typeface="Arial" charset="0"/>
                  <a:ea typeface="ＭＳ Ｐゴシック" charset="0"/>
                </a:defRPr>
              </a:lvl2pPr>
              <a:lvl3pPr fontAlgn="base">
                <a:spcBef>
                  <a:spcPct val="0"/>
                </a:spcBef>
                <a:spcAft>
                  <a:spcPct val="0"/>
                </a:spcAft>
                <a:defRPr kumimoji="1" sz="2400">
                  <a:solidFill>
                    <a:schemeClr val="tx1"/>
                  </a:solidFill>
                  <a:latin typeface="Arial" charset="0"/>
                  <a:ea typeface="ＭＳ Ｐゴシック" charset="0"/>
                </a:defRPr>
              </a:lvl3pPr>
              <a:lvl4pPr fontAlgn="base">
                <a:spcBef>
                  <a:spcPct val="0"/>
                </a:spcBef>
                <a:spcAft>
                  <a:spcPct val="0"/>
                </a:spcAft>
                <a:defRPr kumimoji="1" sz="2400">
                  <a:solidFill>
                    <a:schemeClr val="tx1"/>
                  </a:solidFill>
                  <a:latin typeface="Arial" charset="0"/>
                  <a:ea typeface="ＭＳ Ｐゴシック" charset="0"/>
                </a:defRPr>
              </a:lvl4pPr>
              <a:lvl5pPr fontAlgn="base">
                <a:spcBef>
                  <a:spcPct val="0"/>
                </a:spcBef>
                <a:spcAft>
                  <a:spcPct val="0"/>
                </a:spcAft>
                <a:defRPr kumimoji="1" sz="2400">
                  <a:solidFill>
                    <a:schemeClr val="tx1"/>
                  </a:solidFill>
                  <a:latin typeface="Arial" charset="0"/>
                  <a:ea typeface="ＭＳ Ｐゴシック" charset="0"/>
                </a:defRPr>
              </a:lvl5pPr>
              <a:lvl6pPr fontAlgn="base">
                <a:spcBef>
                  <a:spcPct val="0"/>
                </a:spcBef>
                <a:spcAft>
                  <a:spcPct val="0"/>
                </a:spcAft>
                <a:defRPr kumimoji="1" sz="2400">
                  <a:solidFill>
                    <a:schemeClr val="tx1"/>
                  </a:solidFill>
                  <a:latin typeface="Arial" charset="0"/>
                  <a:ea typeface="ＭＳ Ｐゴシック" charset="0"/>
                </a:defRPr>
              </a:lvl6pPr>
              <a:lvl7pPr fontAlgn="base">
                <a:spcBef>
                  <a:spcPct val="0"/>
                </a:spcBef>
                <a:spcAft>
                  <a:spcPct val="0"/>
                </a:spcAft>
                <a:defRPr kumimoji="1" sz="2400">
                  <a:solidFill>
                    <a:schemeClr val="tx1"/>
                  </a:solidFill>
                  <a:latin typeface="Arial" charset="0"/>
                  <a:ea typeface="ＭＳ Ｐゴシック" charset="0"/>
                </a:defRPr>
              </a:lvl7pPr>
              <a:lvl8pPr fontAlgn="base">
                <a:spcBef>
                  <a:spcPct val="0"/>
                </a:spcBef>
                <a:spcAft>
                  <a:spcPct val="0"/>
                </a:spcAft>
                <a:defRPr kumimoji="1" sz="2400">
                  <a:solidFill>
                    <a:schemeClr val="tx1"/>
                  </a:solidFill>
                  <a:latin typeface="Arial" charset="0"/>
                  <a:ea typeface="ＭＳ Ｐゴシック" charset="0"/>
                </a:defRPr>
              </a:lvl8pPr>
              <a:lvl9pPr fontAlgn="base">
                <a:spcBef>
                  <a:spcPct val="0"/>
                </a:spcBef>
                <a:spcAft>
                  <a:spcPct val="0"/>
                </a:spcAft>
                <a:defRPr kumimoji="1"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a:ln>
                    <a:noFill/>
                  </a:ln>
                  <a:solidFill>
                    <a:schemeClr val="tx1"/>
                  </a:solidFill>
                  <a:effectLst/>
                  <a:latin typeface="+mn-ea"/>
                  <a:ea typeface="+mn-ea"/>
                  <a:cs typeface="ＭＳ ゴシック"/>
                </a:rPr>
                <a:t>注</a:t>
              </a:r>
              <a:r>
                <a:rPr kumimoji="1" lang="en-US" altLang="ja-JP" b="0" i="0" u="none" strike="noStrike" cap="none" normalizeH="0" baseline="0" dirty="0">
                  <a:ln>
                    <a:noFill/>
                  </a:ln>
                  <a:solidFill>
                    <a:schemeClr val="tx1"/>
                  </a:solidFill>
                  <a:effectLst/>
                  <a:latin typeface="+mn-ea"/>
                  <a:ea typeface="+mn-ea"/>
                  <a:cs typeface="ＭＳ ゴシック"/>
                </a:rPr>
                <a:t> </a:t>
              </a:r>
              <a:r>
                <a:rPr kumimoji="1" lang="ja-JP" altLang="en-US" b="0" i="0" u="none" strike="noStrike" cap="none" normalizeH="0" baseline="0">
                  <a:ln>
                    <a:noFill/>
                  </a:ln>
                  <a:solidFill>
                    <a:schemeClr val="tx1"/>
                  </a:solidFill>
                  <a:effectLst/>
                  <a:latin typeface="+mn-ea"/>
                  <a:ea typeface="+mn-ea"/>
                  <a:cs typeface="ＭＳ ゴシック"/>
                </a:rPr>
                <a:t>意</a:t>
              </a:r>
              <a:endParaRPr kumimoji="1" lang="en-US" altLang="ja-JP" b="0" i="0" u="none" strike="noStrike" cap="none" normalizeH="0" baseline="0" dirty="0">
                <a:ln>
                  <a:noFill/>
                </a:ln>
                <a:solidFill>
                  <a:schemeClr val="tx1"/>
                </a:solidFill>
                <a:effectLst/>
                <a:latin typeface="+mn-ea"/>
                <a:ea typeface="+mn-ea"/>
                <a:cs typeface="ＭＳ ゴシック"/>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dirty="0">
                  <a:latin typeface="+mn-ea"/>
                  <a:ea typeface="+mn-ea"/>
                  <a:cs typeface="ＭＳ ゴシック"/>
                </a:rPr>
                <a:t>Attention</a:t>
              </a:r>
              <a:endParaRPr kumimoji="1" lang="en-US" altLang="ja-JP" sz="4400" b="0" i="0" u="none" strike="noStrike" cap="none" normalizeH="0" baseline="0" dirty="0">
                <a:ln>
                  <a:noFill/>
                </a:ln>
                <a:solidFill>
                  <a:schemeClr val="tx1"/>
                </a:solidFill>
                <a:effectLst/>
                <a:latin typeface="+mn-ea"/>
                <a:ea typeface="+mn-ea"/>
                <a:cs typeface="ＭＳ ゴシック"/>
              </a:endParaRPr>
            </a:p>
          </p:txBody>
        </p:sp>
        <p:sp>
          <p:nvSpPr>
            <p:cNvPr id="6" name="Text Box 3">
              <a:extLst>
                <a:ext uri="{FF2B5EF4-FFF2-40B4-BE49-F238E27FC236}">
                  <a16:creationId xmlns:a16="http://schemas.microsoft.com/office/drawing/2014/main" id="{8CDBE6D6-BC18-134E-B451-DC030813FAC7}"/>
                </a:ext>
              </a:extLst>
            </p:cNvPr>
            <p:cNvSpPr txBox="1">
              <a:spLocks noChangeArrowheads="1"/>
            </p:cNvSpPr>
            <p:nvPr/>
          </p:nvSpPr>
          <p:spPr bwMode="auto">
            <a:xfrm>
              <a:off x="4428" y="7404"/>
              <a:ext cx="1235" cy="45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74295" tIns="8890" rIns="74295" bIns="8890" numCol="1" anchor="ctr" anchorCtr="0" compatLnSpc="1">
              <a:prstTxWarp prst="textNoShape">
                <a:avLst/>
              </a:prstTxWarp>
            </a:bodyPr>
            <a:lstStyle>
              <a:lvl1pPr fontAlgn="base">
                <a:spcBef>
                  <a:spcPct val="0"/>
                </a:spcBef>
                <a:spcAft>
                  <a:spcPct val="0"/>
                </a:spcAft>
                <a:defRPr kumimoji="1" sz="2400">
                  <a:solidFill>
                    <a:schemeClr val="tx1"/>
                  </a:solidFill>
                  <a:latin typeface="Arial" charset="0"/>
                  <a:ea typeface="ＭＳ Ｐゴシック" charset="0"/>
                </a:defRPr>
              </a:lvl1pPr>
              <a:lvl2pPr fontAlgn="base">
                <a:spcBef>
                  <a:spcPct val="0"/>
                </a:spcBef>
                <a:spcAft>
                  <a:spcPct val="0"/>
                </a:spcAft>
                <a:defRPr kumimoji="1" sz="2400">
                  <a:solidFill>
                    <a:schemeClr val="tx1"/>
                  </a:solidFill>
                  <a:latin typeface="Arial" charset="0"/>
                  <a:ea typeface="ＭＳ Ｐゴシック" charset="0"/>
                </a:defRPr>
              </a:lvl2pPr>
              <a:lvl3pPr fontAlgn="base">
                <a:spcBef>
                  <a:spcPct val="0"/>
                </a:spcBef>
                <a:spcAft>
                  <a:spcPct val="0"/>
                </a:spcAft>
                <a:defRPr kumimoji="1" sz="2400">
                  <a:solidFill>
                    <a:schemeClr val="tx1"/>
                  </a:solidFill>
                  <a:latin typeface="Arial" charset="0"/>
                  <a:ea typeface="ＭＳ Ｐゴシック" charset="0"/>
                </a:defRPr>
              </a:lvl3pPr>
              <a:lvl4pPr fontAlgn="base">
                <a:spcBef>
                  <a:spcPct val="0"/>
                </a:spcBef>
                <a:spcAft>
                  <a:spcPct val="0"/>
                </a:spcAft>
                <a:defRPr kumimoji="1" sz="2400">
                  <a:solidFill>
                    <a:schemeClr val="tx1"/>
                  </a:solidFill>
                  <a:latin typeface="Arial" charset="0"/>
                  <a:ea typeface="ＭＳ Ｐゴシック" charset="0"/>
                </a:defRPr>
              </a:lvl4pPr>
              <a:lvl5pPr fontAlgn="base">
                <a:spcBef>
                  <a:spcPct val="0"/>
                </a:spcBef>
                <a:spcAft>
                  <a:spcPct val="0"/>
                </a:spcAft>
                <a:defRPr kumimoji="1" sz="2400">
                  <a:solidFill>
                    <a:schemeClr val="tx1"/>
                  </a:solidFill>
                  <a:latin typeface="Arial" charset="0"/>
                  <a:ea typeface="ＭＳ Ｐゴシック" charset="0"/>
                </a:defRPr>
              </a:lvl5pPr>
              <a:lvl6pPr fontAlgn="base">
                <a:spcBef>
                  <a:spcPct val="0"/>
                </a:spcBef>
                <a:spcAft>
                  <a:spcPct val="0"/>
                </a:spcAft>
                <a:defRPr kumimoji="1" sz="2400">
                  <a:solidFill>
                    <a:schemeClr val="tx1"/>
                  </a:solidFill>
                  <a:latin typeface="Arial" charset="0"/>
                  <a:ea typeface="ＭＳ Ｐゴシック" charset="0"/>
                </a:defRPr>
              </a:lvl6pPr>
              <a:lvl7pPr fontAlgn="base">
                <a:spcBef>
                  <a:spcPct val="0"/>
                </a:spcBef>
                <a:spcAft>
                  <a:spcPct val="0"/>
                </a:spcAft>
                <a:defRPr kumimoji="1" sz="2400">
                  <a:solidFill>
                    <a:schemeClr val="tx1"/>
                  </a:solidFill>
                  <a:latin typeface="Arial" charset="0"/>
                  <a:ea typeface="ＭＳ Ｐゴシック" charset="0"/>
                </a:defRPr>
              </a:lvl7pPr>
              <a:lvl8pPr fontAlgn="base">
                <a:spcBef>
                  <a:spcPct val="0"/>
                </a:spcBef>
                <a:spcAft>
                  <a:spcPct val="0"/>
                </a:spcAft>
                <a:defRPr kumimoji="1" sz="2400">
                  <a:solidFill>
                    <a:schemeClr val="tx1"/>
                  </a:solidFill>
                  <a:latin typeface="Arial" charset="0"/>
                  <a:ea typeface="ＭＳ Ｐゴシック" charset="0"/>
                </a:defRPr>
              </a:lvl8pPr>
              <a:lvl9pPr fontAlgn="base">
                <a:spcBef>
                  <a:spcPct val="0"/>
                </a:spcBef>
                <a:spcAft>
                  <a:spcPct val="0"/>
                </a:spcAft>
                <a:defRPr kumimoji="1"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a:latin typeface="+mn-ea"/>
                  <a:ea typeface="+mn-ea"/>
                  <a:cs typeface="ＭＳ ゴシック"/>
                </a:rPr>
                <a:t>関連</a:t>
              </a:r>
              <a:r>
                <a:rPr kumimoji="1" lang="ja-JP" altLang="en-US" b="0" i="0" u="none" strike="noStrike" cap="none" normalizeH="0" baseline="0">
                  <a:ln>
                    <a:noFill/>
                  </a:ln>
                  <a:solidFill>
                    <a:schemeClr val="tx1"/>
                  </a:solidFill>
                  <a:effectLst/>
                  <a:latin typeface="+mn-ea"/>
                  <a:ea typeface="+mn-ea"/>
                  <a:cs typeface="ＭＳ ゴシック"/>
                </a:rPr>
                <a:t>性</a:t>
              </a:r>
              <a:endParaRPr kumimoji="1" lang="en-US" altLang="ja-JP" b="0" i="0" u="none" strike="noStrike" cap="none" normalizeH="0" baseline="0" dirty="0">
                <a:ln>
                  <a:noFill/>
                </a:ln>
                <a:solidFill>
                  <a:schemeClr val="tx1"/>
                </a:solidFill>
                <a:effectLst/>
                <a:latin typeface="+mn-ea"/>
                <a:ea typeface="+mn-ea"/>
                <a:cs typeface="ＭＳ ゴシック"/>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dirty="0">
                  <a:latin typeface="+mn-ea"/>
                  <a:ea typeface="+mn-ea"/>
                  <a:cs typeface="ＭＳ ゴシック"/>
                </a:rPr>
                <a:t>Relevance</a:t>
              </a:r>
              <a:endParaRPr kumimoji="1" lang="en-US" altLang="ja-JP" sz="4400" b="0" i="0" u="none" strike="noStrike" cap="none" normalizeH="0" baseline="0" dirty="0">
                <a:ln>
                  <a:noFill/>
                </a:ln>
                <a:solidFill>
                  <a:schemeClr val="tx1"/>
                </a:solidFill>
                <a:effectLst/>
                <a:latin typeface="+mn-ea"/>
                <a:ea typeface="+mn-ea"/>
                <a:cs typeface="ＭＳ ゴシック"/>
              </a:endParaRPr>
            </a:p>
          </p:txBody>
        </p:sp>
        <p:sp>
          <p:nvSpPr>
            <p:cNvPr id="7" name="Text Box 4">
              <a:extLst>
                <a:ext uri="{FF2B5EF4-FFF2-40B4-BE49-F238E27FC236}">
                  <a16:creationId xmlns:a16="http://schemas.microsoft.com/office/drawing/2014/main" id="{87E990E8-A979-6747-A9D2-3BB4985A88F6}"/>
                </a:ext>
              </a:extLst>
            </p:cNvPr>
            <p:cNvSpPr txBox="1">
              <a:spLocks noChangeArrowheads="1"/>
            </p:cNvSpPr>
            <p:nvPr/>
          </p:nvSpPr>
          <p:spPr bwMode="auto">
            <a:xfrm>
              <a:off x="4848" y="6544"/>
              <a:ext cx="1219" cy="45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74295" tIns="8890" rIns="74295" bIns="8890" numCol="1" anchor="ctr" anchorCtr="0" compatLnSpc="1">
              <a:prstTxWarp prst="textNoShape">
                <a:avLst/>
              </a:prstTxWarp>
            </a:bodyPr>
            <a:lstStyle>
              <a:lvl1pPr fontAlgn="base">
                <a:spcBef>
                  <a:spcPct val="0"/>
                </a:spcBef>
                <a:spcAft>
                  <a:spcPct val="0"/>
                </a:spcAft>
                <a:defRPr kumimoji="1" sz="2400">
                  <a:solidFill>
                    <a:schemeClr val="tx1"/>
                  </a:solidFill>
                  <a:latin typeface="Arial" charset="0"/>
                  <a:ea typeface="ＭＳ Ｐゴシック" charset="0"/>
                </a:defRPr>
              </a:lvl1pPr>
              <a:lvl2pPr fontAlgn="base">
                <a:spcBef>
                  <a:spcPct val="0"/>
                </a:spcBef>
                <a:spcAft>
                  <a:spcPct val="0"/>
                </a:spcAft>
                <a:defRPr kumimoji="1" sz="2400">
                  <a:solidFill>
                    <a:schemeClr val="tx1"/>
                  </a:solidFill>
                  <a:latin typeface="Arial" charset="0"/>
                  <a:ea typeface="ＭＳ Ｐゴシック" charset="0"/>
                </a:defRPr>
              </a:lvl2pPr>
              <a:lvl3pPr fontAlgn="base">
                <a:spcBef>
                  <a:spcPct val="0"/>
                </a:spcBef>
                <a:spcAft>
                  <a:spcPct val="0"/>
                </a:spcAft>
                <a:defRPr kumimoji="1" sz="2400">
                  <a:solidFill>
                    <a:schemeClr val="tx1"/>
                  </a:solidFill>
                  <a:latin typeface="Arial" charset="0"/>
                  <a:ea typeface="ＭＳ Ｐゴシック" charset="0"/>
                </a:defRPr>
              </a:lvl3pPr>
              <a:lvl4pPr fontAlgn="base">
                <a:spcBef>
                  <a:spcPct val="0"/>
                </a:spcBef>
                <a:spcAft>
                  <a:spcPct val="0"/>
                </a:spcAft>
                <a:defRPr kumimoji="1" sz="2400">
                  <a:solidFill>
                    <a:schemeClr val="tx1"/>
                  </a:solidFill>
                  <a:latin typeface="Arial" charset="0"/>
                  <a:ea typeface="ＭＳ Ｐゴシック" charset="0"/>
                </a:defRPr>
              </a:lvl4pPr>
              <a:lvl5pPr fontAlgn="base">
                <a:spcBef>
                  <a:spcPct val="0"/>
                </a:spcBef>
                <a:spcAft>
                  <a:spcPct val="0"/>
                </a:spcAft>
                <a:defRPr kumimoji="1" sz="2400">
                  <a:solidFill>
                    <a:schemeClr val="tx1"/>
                  </a:solidFill>
                  <a:latin typeface="Arial" charset="0"/>
                  <a:ea typeface="ＭＳ Ｐゴシック" charset="0"/>
                </a:defRPr>
              </a:lvl5pPr>
              <a:lvl6pPr fontAlgn="base">
                <a:spcBef>
                  <a:spcPct val="0"/>
                </a:spcBef>
                <a:spcAft>
                  <a:spcPct val="0"/>
                </a:spcAft>
                <a:defRPr kumimoji="1" sz="2400">
                  <a:solidFill>
                    <a:schemeClr val="tx1"/>
                  </a:solidFill>
                  <a:latin typeface="Arial" charset="0"/>
                  <a:ea typeface="ＭＳ Ｐゴシック" charset="0"/>
                </a:defRPr>
              </a:lvl6pPr>
              <a:lvl7pPr fontAlgn="base">
                <a:spcBef>
                  <a:spcPct val="0"/>
                </a:spcBef>
                <a:spcAft>
                  <a:spcPct val="0"/>
                </a:spcAft>
                <a:defRPr kumimoji="1" sz="2400">
                  <a:solidFill>
                    <a:schemeClr val="tx1"/>
                  </a:solidFill>
                  <a:latin typeface="Arial" charset="0"/>
                  <a:ea typeface="ＭＳ Ｐゴシック" charset="0"/>
                </a:defRPr>
              </a:lvl7pPr>
              <a:lvl8pPr fontAlgn="base">
                <a:spcBef>
                  <a:spcPct val="0"/>
                </a:spcBef>
                <a:spcAft>
                  <a:spcPct val="0"/>
                </a:spcAft>
                <a:defRPr kumimoji="1" sz="2400">
                  <a:solidFill>
                    <a:schemeClr val="tx1"/>
                  </a:solidFill>
                  <a:latin typeface="Arial" charset="0"/>
                  <a:ea typeface="ＭＳ Ｐゴシック" charset="0"/>
                </a:defRPr>
              </a:lvl8pPr>
              <a:lvl9pPr fontAlgn="base">
                <a:spcBef>
                  <a:spcPct val="0"/>
                </a:spcBef>
                <a:spcAft>
                  <a:spcPct val="0"/>
                </a:spcAft>
                <a:defRPr kumimoji="1"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a:ln>
                    <a:noFill/>
                  </a:ln>
                  <a:solidFill>
                    <a:schemeClr val="tx1"/>
                  </a:solidFill>
                  <a:effectLst/>
                  <a:latin typeface="+mn-ea"/>
                  <a:ea typeface="+mn-ea"/>
                  <a:cs typeface="ＭＳ ゴシック"/>
                </a:rPr>
                <a:t>自　信</a:t>
              </a:r>
              <a:endParaRPr kumimoji="1" lang="en-US" altLang="ja-JP" b="0" i="0" u="none" strike="noStrike" cap="none" normalizeH="0" baseline="0" dirty="0">
                <a:ln>
                  <a:noFill/>
                </a:ln>
                <a:solidFill>
                  <a:schemeClr val="tx1"/>
                </a:solidFill>
                <a:effectLst/>
                <a:latin typeface="+mn-ea"/>
                <a:ea typeface="+mn-ea"/>
                <a:cs typeface="ＭＳ ゴシック"/>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dirty="0">
                  <a:latin typeface="+mn-ea"/>
                  <a:ea typeface="+mn-ea"/>
                  <a:cs typeface="ＭＳ ゴシック"/>
                </a:rPr>
                <a:t>Confidence</a:t>
              </a:r>
              <a:endParaRPr kumimoji="1" lang="en-US" altLang="ja-JP" sz="4400" b="0" i="0" u="none" strike="noStrike" cap="none" normalizeH="0" baseline="0" dirty="0">
                <a:ln>
                  <a:noFill/>
                </a:ln>
                <a:solidFill>
                  <a:schemeClr val="tx1"/>
                </a:solidFill>
                <a:effectLst/>
                <a:latin typeface="+mn-ea"/>
                <a:ea typeface="+mn-ea"/>
                <a:cs typeface="ＭＳ ゴシック"/>
              </a:endParaRPr>
            </a:p>
          </p:txBody>
        </p:sp>
        <p:sp>
          <p:nvSpPr>
            <p:cNvPr id="8" name="Text Box 5">
              <a:extLst>
                <a:ext uri="{FF2B5EF4-FFF2-40B4-BE49-F238E27FC236}">
                  <a16:creationId xmlns:a16="http://schemas.microsoft.com/office/drawing/2014/main" id="{0E029C59-AEF2-B941-A6E6-5FCE3C949E3F}"/>
                </a:ext>
              </a:extLst>
            </p:cNvPr>
            <p:cNvSpPr txBox="1">
              <a:spLocks noChangeArrowheads="1"/>
            </p:cNvSpPr>
            <p:nvPr/>
          </p:nvSpPr>
          <p:spPr bwMode="auto">
            <a:xfrm>
              <a:off x="5258" y="5674"/>
              <a:ext cx="1235" cy="45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74295" tIns="8890" rIns="74295" bIns="8890" numCol="1" anchor="ctr" anchorCtr="0" compatLnSpc="1">
              <a:prstTxWarp prst="textNoShape">
                <a:avLst/>
              </a:prstTxWarp>
            </a:bodyPr>
            <a:lstStyle>
              <a:lvl1pPr fontAlgn="base">
                <a:spcBef>
                  <a:spcPct val="0"/>
                </a:spcBef>
                <a:spcAft>
                  <a:spcPct val="0"/>
                </a:spcAft>
                <a:defRPr kumimoji="1" sz="2400">
                  <a:solidFill>
                    <a:schemeClr val="tx1"/>
                  </a:solidFill>
                  <a:latin typeface="Arial" charset="0"/>
                  <a:ea typeface="ＭＳ Ｐゴシック" charset="0"/>
                </a:defRPr>
              </a:lvl1pPr>
              <a:lvl2pPr fontAlgn="base">
                <a:spcBef>
                  <a:spcPct val="0"/>
                </a:spcBef>
                <a:spcAft>
                  <a:spcPct val="0"/>
                </a:spcAft>
                <a:defRPr kumimoji="1" sz="2400">
                  <a:solidFill>
                    <a:schemeClr val="tx1"/>
                  </a:solidFill>
                  <a:latin typeface="Arial" charset="0"/>
                  <a:ea typeface="ＭＳ Ｐゴシック" charset="0"/>
                </a:defRPr>
              </a:lvl2pPr>
              <a:lvl3pPr fontAlgn="base">
                <a:spcBef>
                  <a:spcPct val="0"/>
                </a:spcBef>
                <a:spcAft>
                  <a:spcPct val="0"/>
                </a:spcAft>
                <a:defRPr kumimoji="1" sz="2400">
                  <a:solidFill>
                    <a:schemeClr val="tx1"/>
                  </a:solidFill>
                  <a:latin typeface="Arial" charset="0"/>
                  <a:ea typeface="ＭＳ Ｐゴシック" charset="0"/>
                </a:defRPr>
              </a:lvl3pPr>
              <a:lvl4pPr fontAlgn="base">
                <a:spcBef>
                  <a:spcPct val="0"/>
                </a:spcBef>
                <a:spcAft>
                  <a:spcPct val="0"/>
                </a:spcAft>
                <a:defRPr kumimoji="1" sz="2400">
                  <a:solidFill>
                    <a:schemeClr val="tx1"/>
                  </a:solidFill>
                  <a:latin typeface="Arial" charset="0"/>
                  <a:ea typeface="ＭＳ Ｐゴシック" charset="0"/>
                </a:defRPr>
              </a:lvl4pPr>
              <a:lvl5pPr fontAlgn="base">
                <a:spcBef>
                  <a:spcPct val="0"/>
                </a:spcBef>
                <a:spcAft>
                  <a:spcPct val="0"/>
                </a:spcAft>
                <a:defRPr kumimoji="1" sz="2400">
                  <a:solidFill>
                    <a:schemeClr val="tx1"/>
                  </a:solidFill>
                  <a:latin typeface="Arial" charset="0"/>
                  <a:ea typeface="ＭＳ Ｐゴシック" charset="0"/>
                </a:defRPr>
              </a:lvl5pPr>
              <a:lvl6pPr fontAlgn="base">
                <a:spcBef>
                  <a:spcPct val="0"/>
                </a:spcBef>
                <a:spcAft>
                  <a:spcPct val="0"/>
                </a:spcAft>
                <a:defRPr kumimoji="1" sz="2400">
                  <a:solidFill>
                    <a:schemeClr val="tx1"/>
                  </a:solidFill>
                  <a:latin typeface="Arial" charset="0"/>
                  <a:ea typeface="ＭＳ Ｐゴシック" charset="0"/>
                </a:defRPr>
              </a:lvl6pPr>
              <a:lvl7pPr fontAlgn="base">
                <a:spcBef>
                  <a:spcPct val="0"/>
                </a:spcBef>
                <a:spcAft>
                  <a:spcPct val="0"/>
                </a:spcAft>
                <a:defRPr kumimoji="1" sz="2400">
                  <a:solidFill>
                    <a:schemeClr val="tx1"/>
                  </a:solidFill>
                  <a:latin typeface="Arial" charset="0"/>
                  <a:ea typeface="ＭＳ Ｐゴシック" charset="0"/>
                </a:defRPr>
              </a:lvl7pPr>
              <a:lvl8pPr fontAlgn="base">
                <a:spcBef>
                  <a:spcPct val="0"/>
                </a:spcBef>
                <a:spcAft>
                  <a:spcPct val="0"/>
                </a:spcAft>
                <a:defRPr kumimoji="1" sz="2400">
                  <a:solidFill>
                    <a:schemeClr val="tx1"/>
                  </a:solidFill>
                  <a:latin typeface="Arial" charset="0"/>
                  <a:ea typeface="ＭＳ Ｐゴシック" charset="0"/>
                </a:defRPr>
              </a:lvl8pPr>
              <a:lvl9pPr fontAlgn="base">
                <a:spcBef>
                  <a:spcPct val="0"/>
                </a:spcBef>
                <a:spcAft>
                  <a:spcPct val="0"/>
                </a:spcAft>
                <a:defRPr kumimoji="1"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a:ln>
                    <a:noFill/>
                  </a:ln>
                  <a:solidFill>
                    <a:schemeClr val="tx1"/>
                  </a:solidFill>
                  <a:effectLst/>
                  <a:latin typeface="+mn-ea"/>
                  <a:ea typeface="+mn-ea"/>
                  <a:cs typeface="ＭＳ ゴシック"/>
                </a:rPr>
                <a:t>満足感</a:t>
              </a:r>
              <a:endParaRPr kumimoji="1" lang="en-US" altLang="ja-JP" b="0" i="0" u="none" strike="noStrike" cap="none" normalizeH="0" baseline="0" dirty="0">
                <a:ln>
                  <a:noFill/>
                </a:ln>
                <a:solidFill>
                  <a:schemeClr val="tx1"/>
                </a:solidFill>
                <a:effectLst/>
                <a:latin typeface="+mn-ea"/>
                <a:ea typeface="+mn-ea"/>
                <a:cs typeface="ＭＳ ゴシック"/>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altLang="ja-JP" dirty="0">
                  <a:latin typeface="+mn-ea"/>
                  <a:ea typeface="+mn-ea"/>
                  <a:cs typeface="ＭＳ ゴシック"/>
                </a:rPr>
                <a:t>Satisfaction</a:t>
              </a:r>
              <a:endParaRPr kumimoji="1" lang="en-US" altLang="ja-JP" sz="4400" b="0" i="0" u="none" strike="noStrike" cap="none" normalizeH="0" baseline="0" dirty="0">
                <a:ln>
                  <a:noFill/>
                </a:ln>
                <a:solidFill>
                  <a:schemeClr val="tx1"/>
                </a:solidFill>
                <a:effectLst/>
                <a:latin typeface="+mn-ea"/>
                <a:ea typeface="+mn-ea"/>
                <a:cs typeface="ＭＳ ゴシック"/>
              </a:endParaRPr>
            </a:p>
          </p:txBody>
        </p:sp>
        <p:sp>
          <p:nvSpPr>
            <p:cNvPr id="9" name="AutoShape 6">
              <a:extLst>
                <a:ext uri="{FF2B5EF4-FFF2-40B4-BE49-F238E27FC236}">
                  <a16:creationId xmlns:a16="http://schemas.microsoft.com/office/drawing/2014/main" id="{05A5ADB4-9917-FA47-B22E-B9F3CA970B0C}"/>
                </a:ext>
              </a:extLst>
            </p:cNvPr>
            <p:cNvSpPr>
              <a:spLocks noChangeArrowheads="1"/>
            </p:cNvSpPr>
            <p:nvPr/>
          </p:nvSpPr>
          <p:spPr bwMode="auto">
            <a:xfrm rot="1632967">
              <a:off x="4517" y="7809"/>
              <a:ext cx="310" cy="460"/>
            </a:xfrm>
            <a:prstGeom prst="upArrow">
              <a:avLst>
                <a:gd name="adj1" fmla="val 49676"/>
                <a:gd name="adj2" fmla="val 56119"/>
              </a:avLst>
            </a:prstGeom>
            <a:ln>
              <a:noFill/>
              <a:headEnd/>
              <a:tailEnd/>
            </a:ln>
          </p:spPr>
          <p:style>
            <a:lnRef idx="1">
              <a:schemeClr val="accent6"/>
            </a:lnRef>
            <a:fillRef idx="3">
              <a:schemeClr val="accent6"/>
            </a:fillRef>
            <a:effectRef idx="2">
              <a:schemeClr val="accent6"/>
            </a:effectRef>
            <a:fontRef idx="minor">
              <a:schemeClr val="lt1"/>
            </a:fontRef>
          </p:style>
          <p:txBody>
            <a:bodyPr vert="eaVert" wrap="square" lIns="74295" tIns="8890" rIns="74295" bIns="8890" numCol="1" anchor="ctr" anchorCtr="0" compatLnSpc="1">
              <a:prstTxWarp prst="textNoShape">
                <a:avLst/>
              </a:prstTxWarp>
            </a:bodyPr>
            <a:lstStyle/>
            <a:p>
              <a:endParaRPr lang="ja-JP" altLang="en-US" sz="4000">
                <a:latin typeface="+mn-ea"/>
              </a:endParaRPr>
            </a:p>
          </p:txBody>
        </p:sp>
        <p:sp>
          <p:nvSpPr>
            <p:cNvPr id="10" name="AutoShape 7">
              <a:extLst>
                <a:ext uri="{FF2B5EF4-FFF2-40B4-BE49-F238E27FC236}">
                  <a16:creationId xmlns:a16="http://schemas.microsoft.com/office/drawing/2014/main" id="{F474D060-E8EA-314E-941E-BACA392188CA}"/>
                </a:ext>
              </a:extLst>
            </p:cNvPr>
            <p:cNvSpPr>
              <a:spLocks noChangeArrowheads="1"/>
            </p:cNvSpPr>
            <p:nvPr/>
          </p:nvSpPr>
          <p:spPr bwMode="auto">
            <a:xfrm rot="1632967">
              <a:off x="4948" y="6954"/>
              <a:ext cx="310" cy="460"/>
            </a:xfrm>
            <a:prstGeom prst="upArrow">
              <a:avLst>
                <a:gd name="adj1" fmla="val 49676"/>
                <a:gd name="adj2" fmla="val 56119"/>
              </a:avLst>
            </a:prstGeom>
            <a:ln>
              <a:noFill/>
              <a:headEnd/>
              <a:tailEnd/>
            </a:ln>
          </p:spPr>
          <p:style>
            <a:lnRef idx="1">
              <a:schemeClr val="accent6"/>
            </a:lnRef>
            <a:fillRef idx="3">
              <a:schemeClr val="accent6"/>
            </a:fillRef>
            <a:effectRef idx="2">
              <a:schemeClr val="accent6"/>
            </a:effectRef>
            <a:fontRef idx="minor">
              <a:schemeClr val="lt1"/>
            </a:fontRef>
          </p:style>
          <p:txBody>
            <a:bodyPr vert="eaVert" wrap="square" lIns="74295" tIns="8890" rIns="74295" bIns="8890" numCol="1" anchor="ctr" anchorCtr="0" compatLnSpc="1">
              <a:prstTxWarp prst="textNoShape">
                <a:avLst/>
              </a:prstTxWarp>
            </a:bodyPr>
            <a:lstStyle/>
            <a:p>
              <a:endParaRPr lang="ja-JP" altLang="en-US" sz="4000">
                <a:latin typeface="+mn-ea"/>
              </a:endParaRPr>
            </a:p>
          </p:txBody>
        </p:sp>
        <p:sp>
          <p:nvSpPr>
            <p:cNvPr id="11" name="AutoShape 8">
              <a:extLst>
                <a:ext uri="{FF2B5EF4-FFF2-40B4-BE49-F238E27FC236}">
                  <a16:creationId xmlns:a16="http://schemas.microsoft.com/office/drawing/2014/main" id="{D2CFA86F-E0BB-134D-91C0-4658272C264D}"/>
                </a:ext>
              </a:extLst>
            </p:cNvPr>
            <p:cNvSpPr>
              <a:spLocks noChangeArrowheads="1"/>
            </p:cNvSpPr>
            <p:nvPr/>
          </p:nvSpPr>
          <p:spPr bwMode="auto">
            <a:xfrm rot="1632967">
              <a:off x="5398" y="6084"/>
              <a:ext cx="310" cy="460"/>
            </a:xfrm>
            <a:prstGeom prst="upArrow">
              <a:avLst>
                <a:gd name="adj1" fmla="val 49676"/>
                <a:gd name="adj2" fmla="val 56119"/>
              </a:avLst>
            </a:prstGeom>
            <a:ln>
              <a:noFill/>
              <a:headEnd/>
              <a:tailEnd/>
            </a:ln>
          </p:spPr>
          <p:style>
            <a:lnRef idx="1">
              <a:schemeClr val="accent6"/>
            </a:lnRef>
            <a:fillRef idx="3">
              <a:schemeClr val="accent6"/>
            </a:fillRef>
            <a:effectRef idx="2">
              <a:schemeClr val="accent6"/>
            </a:effectRef>
            <a:fontRef idx="minor">
              <a:schemeClr val="lt1"/>
            </a:fontRef>
          </p:style>
          <p:txBody>
            <a:bodyPr vert="eaVert" wrap="square" lIns="74295" tIns="8890" rIns="74295" bIns="8890" numCol="1" anchor="ctr" anchorCtr="0" compatLnSpc="1">
              <a:prstTxWarp prst="textNoShape">
                <a:avLst/>
              </a:prstTxWarp>
            </a:bodyPr>
            <a:lstStyle/>
            <a:p>
              <a:endParaRPr lang="ja-JP" altLang="en-US" sz="4000">
                <a:latin typeface="+mn-ea"/>
              </a:endParaRPr>
            </a:p>
          </p:txBody>
        </p:sp>
        <p:sp>
          <p:nvSpPr>
            <p:cNvPr id="12" name="Text Box 9">
              <a:extLst>
                <a:ext uri="{FF2B5EF4-FFF2-40B4-BE49-F238E27FC236}">
                  <a16:creationId xmlns:a16="http://schemas.microsoft.com/office/drawing/2014/main" id="{7CF7268B-875E-B74C-A1C6-0B6C8CAF652C}"/>
                </a:ext>
              </a:extLst>
            </p:cNvPr>
            <p:cNvSpPr txBox="1">
              <a:spLocks noChangeArrowheads="1"/>
            </p:cNvSpPr>
            <p:nvPr/>
          </p:nvSpPr>
          <p:spPr bwMode="auto">
            <a:xfrm>
              <a:off x="5832" y="7421"/>
              <a:ext cx="3354" cy="4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bodyPr>
            <a:lstStyle>
              <a:lvl1pPr fontAlgn="base">
                <a:spcBef>
                  <a:spcPct val="0"/>
                </a:spcBef>
                <a:spcAft>
                  <a:spcPct val="0"/>
                </a:spcAft>
                <a:defRPr kumimoji="1" sz="2400">
                  <a:solidFill>
                    <a:schemeClr val="tx1"/>
                  </a:solidFill>
                  <a:latin typeface="Arial" charset="0"/>
                  <a:ea typeface="ＭＳ Ｐゴシック" charset="0"/>
                </a:defRPr>
              </a:lvl1pPr>
              <a:lvl2pPr fontAlgn="base">
                <a:spcBef>
                  <a:spcPct val="0"/>
                </a:spcBef>
                <a:spcAft>
                  <a:spcPct val="0"/>
                </a:spcAft>
                <a:defRPr kumimoji="1" sz="2400">
                  <a:solidFill>
                    <a:schemeClr val="tx1"/>
                  </a:solidFill>
                  <a:latin typeface="Arial" charset="0"/>
                  <a:ea typeface="ＭＳ Ｐゴシック" charset="0"/>
                </a:defRPr>
              </a:lvl2pPr>
              <a:lvl3pPr fontAlgn="base">
                <a:spcBef>
                  <a:spcPct val="0"/>
                </a:spcBef>
                <a:spcAft>
                  <a:spcPct val="0"/>
                </a:spcAft>
                <a:defRPr kumimoji="1" sz="2400">
                  <a:solidFill>
                    <a:schemeClr val="tx1"/>
                  </a:solidFill>
                  <a:latin typeface="Arial" charset="0"/>
                  <a:ea typeface="ＭＳ Ｐゴシック" charset="0"/>
                </a:defRPr>
              </a:lvl3pPr>
              <a:lvl4pPr fontAlgn="base">
                <a:spcBef>
                  <a:spcPct val="0"/>
                </a:spcBef>
                <a:spcAft>
                  <a:spcPct val="0"/>
                </a:spcAft>
                <a:defRPr kumimoji="1" sz="2400">
                  <a:solidFill>
                    <a:schemeClr val="tx1"/>
                  </a:solidFill>
                  <a:latin typeface="Arial" charset="0"/>
                  <a:ea typeface="ＭＳ Ｐゴシック" charset="0"/>
                </a:defRPr>
              </a:lvl4pPr>
              <a:lvl5pPr fontAlgn="base">
                <a:spcBef>
                  <a:spcPct val="0"/>
                </a:spcBef>
                <a:spcAft>
                  <a:spcPct val="0"/>
                </a:spcAft>
                <a:defRPr kumimoji="1" sz="2400">
                  <a:solidFill>
                    <a:schemeClr val="tx1"/>
                  </a:solidFill>
                  <a:latin typeface="Arial" charset="0"/>
                  <a:ea typeface="ＭＳ Ｐゴシック" charset="0"/>
                </a:defRPr>
              </a:lvl5pPr>
              <a:lvl6pPr fontAlgn="base">
                <a:spcBef>
                  <a:spcPct val="0"/>
                </a:spcBef>
                <a:spcAft>
                  <a:spcPct val="0"/>
                </a:spcAft>
                <a:defRPr kumimoji="1" sz="2400">
                  <a:solidFill>
                    <a:schemeClr val="tx1"/>
                  </a:solidFill>
                  <a:latin typeface="Arial" charset="0"/>
                  <a:ea typeface="ＭＳ Ｐゴシック" charset="0"/>
                </a:defRPr>
              </a:lvl6pPr>
              <a:lvl7pPr fontAlgn="base">
                <a:spcBef>
                  <a:spcPct val="0"/>
                </a:spcBef>
                <a:spcAft>
                  <a:spcPct val="0"/>
                </a:spcAft>
                <a:defRPr kumimoji="1" sz="2400">
                  <a:solidFill>
                    <a:schemeClr val="tx1"/>
                  </a:solidFill>
                  <a:latin typeface="Arial" charset="0"/>
                  <a:ea typeface="ＭＳ Ｐゴシック" charset="0"/>
                </a:defRPr>
              </a:lvl7pPr>
              <a:lvl8pPr fontAlgn="base">
                <a:spcBef>
                  <a:spcPct val="0"/>
                </a:spcBef>
                <a:spcAft>
                  <a:spcPct val="0"/>
                </a:spcAft>
                <a:defRPr kumimoji="1" sz="2400">
                  <a:solidFill>
                    <a:schemeClr val="tx1"/>
                  </a:solidFill>
                  <a:latin typeface="Arial" charset="0"/>
                  <a:ea typeface="ＭＳ Ｐゴシック" charset="0"/>
                </a:defRPr>
              </a:lvl8pPr>
              <a:lvl9pPr fontAlgn="base">
                <a:spcBef>
                  <a:spcPct val="0"/>
                </a:spcBef>
                <a:spcAft>
                  <a:spcPct val="0"/>
                </a:spcAft>
                <a:defRPr kumimoji="1" sz="2400">
                  <a:solidFill>
                    <a:schemeClr val="tx1"/>
                  </a:solidFill>
                  <a:latin typeface="Arial" charset="0"/>
                  <a:ea typeface="ＭＳ Ｐゴシック"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mn-ea"/>
                  <a:ea typeface="+mn-ea"/>
                </a:rPr>
                <a:t>「やりがいがありそうだな」</a:t>
              </a:r>
              <a:endParaRPr kumimoji="1" lang="en-US" altLang="ja-JP" sz="4800" b="0" i="0" u="none" strike="noStrike" cap="none" normalizeH="0" baseline="0" dirty="0">
                <a:ln>
                  <a:noFill/>
                </a:ln>
                <a:solidFill>
                  <a:schemeClr val="tx1"/>
                </a:solidFill>
                <a:effectLst/>
                <a:latin typeface="+mn-ea"/>
                <a:ea typeface="+mn-ea"/>
              </a:endParaRPr>
            </a:p>
          </p:txBody>
        </p:sp>
        <p:sp>
          <p:nvSpPr>
            <p:cNvPr id="13" name="Text Box 10">
              <a:extLst>
                <a:ext uri="{FF2B5EF4-FFF2-40B4-BE49-F238E27FC236}">
                  <a16:creationId xmlns:a16="http://schemas.microsoft.com/office/drawing/2014/main" id="{436E1DA6-4F9E-164A-85D7-E54AFED9657A}"/>
                </a:ext>
              </a:extLst>
            </p:cNvPr>
            <p:cNvSpPr txBox="1">
              <a:spLocks noChangeArrowheads="1"/>
            </p:cNvSpPr>
            <p:nvPr/>
          </p:nvSpPr>
          <p:spPr bwMode="auto">
            <a:xfrm>
              <a:off x="6075" y="6515"/>
              <a:ext cx="3152" cy="4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bodyPr>
            <a:lstStyle>
              <a:lvl1pPr fontAlgn="base">
                <a:spcBef>
                  <a:spcPct val="0"/>
                </a:spcBef>
                <a:spcAft>
                  <a:spcPct val="0"/>
                </a:spcAft>
                <a:defRPr kumimoji="1" sz="2400">
                  <a:solidFill>
                    <a:schemeClr val="tx1"/>
                  </a:solidFill>
                  <a:latin typeface="Arial" charset="0"/>
                  <a:ea typeface="ＭＳ Ｐゴシック" charset="0"/>
                </a:defRPr>
              </a:lvl1pPr>
              <a:lvl2pPr fontAlgn="base">
                <a:spcBef>
                  <a:spcPct val="0"/>
                </a:spcBef>
                <a:spcAft>
                  <a:spcPct val="0"/>
                </a:spcAft>
                <a:defRPr kumimoji="1" sz="2400">
                  <a:solidFill>
                    <a:schemeClr val="tx1"/>
                  </a:solidFill>
                  <a:latin typeface="Arial" charset="0"/>
                  <a:ea typeface="ＭＳ Ｐゴシック" charset="0"/>
                </a:defRPr>
              </a:lvl2pPr>
              <a:lvl3pPr fontAlgn="base">
                <a:spcBef>
                  <a:spcPct val="0"/>
                </a:spcBef>
                <a:spcAft>
                  <a:spcPct val="0"/>
                </a:spcAft>
                <a:defRPr kumimoji="1" sz="2400">
                  <a:solidFill>
                    <a:schemeClr val="tx1"/>
                  </a:solidFill>
                  <a:latin typeface="Arial" charset="0"/>
                  <a:ea typeface="ＭＳ Ｐゴシック" charset="0"/>
                </a:defRPr>
              </a:lvl3pPr>
              <a:lvl4pPr fontAlgn="base">
                <a:spcBef>
                  <a:spcPct val="0"/>
                </a:spcBef>
                <a:spcAft>
                  <a:spcPct val="0"/>
                </a:spcAft>
                <a:defRPr kumimoji="1" sz="2400">
                  <a:solidFill>
                    <a:schemeClr val="tx1"/>
                  </a:solidFill>
                  <a:latin typeface="Arial" charset="0"/>
                  <a:ea typeface="ＭＳ Ｐゴシック" charset="0"/>
                </a:defRPr>
              </a:lvl4pPr>
              <a:lvl5pPr fontAlgn="base">
                <a:spcBef>
                  <a:spcPct val="0"/>
                </a:spcBef>
                <a:spcAft>
                  <a:spcPct val="0"/>
                </a:spcAft>
                <a:defRPr kumimoji="1" sz="2400">
                  <a:solidFill>
                    <a:schemeClr val="tx1"/>
                  </a:solidFill>
                  <a:latin typeface="Arial" charset="0"/>
                  <a:ea typeface="ＭＳ Ｐゴシック" charset="0"/>
                </a:defRPr>
              </a:lvl5pPr>
              <a:lvl6pPr fontAlgn="base">
                <a:spcBef>
                  <a:spcPct val="0"/>
                </a:spcBef>
                <a:spcAft>
                  <a:spcPct val="0"/>
                </a:spcAft>
                <a:defRPr kumimoji="1" sz="2400">
                  <a:solidFill>
                    <a:schemeClr val="tx1"/>
                  </a:solidFill>
                  <a:latin typeface="Arial" charset="0"/>
                  <a:ea typeface="ＭＳ Ｐゴシック" charset="0"/>
                </a:defRPr>
              </a:lvl6pPr>
              <a:lvl7pPr fontAlgn="base">
                <a:spcBef>
                  <a:spcPct val="0"/>
                </a:spcBef>
                <a:spcAft>
                  <a:spcPct val="0"/>
                </a:spcAft>
                <a:defRPr kumimoji="1" sz="2400">
                  <a:solidFill>
                    <a:schemeClr val="tx1"/>
                  </a:solidFill>
                  <a:latin typeface="Arial" charset="0"/>
                  <a:ea typeface="ＭＳ Ｐゴシック" charset="0"/>
                </a:defRPr>
              </a:lvl7pPr>
              <a:lvl8pPr fontAlgn="base">
                <a:spcBef>
                  <a:spcPct val="0"/>
                </a:spcBef>
                <a:spcAft>
                  <a:spcPct val="0"/>
                </a:spcAft>
                <a:defRPr kumimoji="1" sz="2400">
                  <a:solidFill>
                    <a:schemeClr val="tx1"/>
                  </a:solidFill>
                  <a:latin typeface="Arial" charset="0"/>
                  <a:ea typeface="ＭＳ Ｐゴシック" charset="0"/>
                </a:defRPr>
              </a:lvl8pPr>
              <a:lvl9pPr fontAlgn="base">
                <a:spcBef>
                  <a:spcPct val="0"/>
                </a:spcBef>
                <a:spcAft>
                  <a:spcPct val="0"/>
                </a:spcAft>
                <a:defRPr kumimoji="1" sz="2400">
                  <a:solidFill>
                    <a:schemeClr val="tx1"/>
                  </a:solidFill>
                  <a:latin typeface="Arial" charset="0"/>
                  <a:ea typeface="ＭＳ Ｐゴシック"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mn-ea"/>
                  <a:ea typeface="+mn-ea"/>
                </a:rPr>
                <a:t>「やればできそうだなな」</a:t>
              </a:r>
              <a:endParaRPr kumimoji="1" lang="en-US" altLang="ja-JP" sz="4800" b="0" i="0" u="none" strike="noStrike" cap="none" normalizeH="0" baseline="0" dirty="0">
                <a:ln>
                  <a:noFill/>
                </a:ln>
                <a:solidFill>
                  <a:schemeClr val="tx1"/>
                </a:solidFill>
                <a:effectLst/>
                <a:latin typeface="+mn-ea"/>
                <a:ea typeface="+mn-ea"/>
              </a:endParaRPr>
            </a:p>
          </p:txBody>
        </p:sp>
        <p:sp>
          <p:nvSpPr>
            <p:cNvPr id="14" name="Text Box 11">
              <a:extLst>
                <a:ext uri="{FF2B5EF4-FFF2-40B4-BE49-F238E27FC236}">
                  <a16:creationId xmlns:a16="http://schemas.microsoft.com/office/drawing/2014/main" id="{AFA70850-5D9F-1048-8C5C-148E6EF76F9A}"/>
                </a:ext>
              </a:extLst>
            </p:cNvPr>
            <p:cNvSpPr txBox="1">
              <a:spLocks noChangeArrowheads="1"/>
            </p:cNvSpPr>
            <p:nvPr/>
          </p:nvSpPr>
          <p:spPr bwMode="auto">
            <a:xfrm>
              <a:off x="6565" y="5694"/>
              <a:ext cx="2681" cy="4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bodyPr>
            <a:lstStyle>
              <a:lvl1pPr fontAlgn="base">
                <a:spcBef>
                  <a:spcPct val="0"/>
                </a:spcBef>
                <a:spcAft>
                  <a:spcPct val="0"/>
                </a:spcAft>
                <a:defRPr kumimoji="1" sz="2400">
                  <a:solidFill>
                    <a:schemeClr val="tx1"/>
                  </a:solidFill>
                  <a:latin typeface="Arial" charset="0"/>
                  <a:ea typeface="ＭＳ Ｐゴシック" charset="0"/>
                </a:defRPr>
              </a:lvl1pPr>
              <a:lvl2pPr fontAlgn="base">
                <a:spcBef>
                  <a:spcPct val="0"/>
                </a:spcBef>
                <a:spcAft>
                  <a:spcPct val="0"/>
                </a:spcAft>
                <a:defRPr kumimoji="1" sz="2400">
                  <a:solidFill>
                    <a:schemeClr val="tx1"/>
                  </a:solidFill>
                  <a:latin typeface="Arial" charset="0"/>
                  <a:ea typeface="ＭＳ Ｐゴシック" charset="0"/>
                </a:defRPr>
              </a:lvl2pPr>
              <a:lvl3pPr fontAlgn="base">
                <a:spcBef>
                  <a:spcPct val="0"/>
                </a:spcBef>
                <a:spcAft>
                  <a:spcPct val="0"/>
                </a:spcAft>
                <a:defRPr kumimoji="1" sz="2400">
                  <a:solidFill>
                    <a:schemeClr val="tx1"/>
                  </a:solidFill>
                  <a:latin typeface="Arial" charset="0"/>
                  <a:ea typeface="ＭＳ Ｐゴシック" charset="0"/>
                </a:defRPr>
              </a:lvl3pPr>
              <a:lvl4pPr fontAlgn="base">
                <a:spcBef>
                  <a:spcPct val="0"/>
                </a:spcBef>
                <a:spcAft>
                  <a:spcPct val="0"/>
                </a:spcAft>
                <a:defRPr kumimoji="1" sz="2400">
                  <a:solidFill>
                    <a:schemeClr val="tx1"/>
                  </a:solidFill>
                  <a:latin typeface="Arial" charset="0"/>
                  <a:ea typeface="ＭＳ Ｐゴシック" charset="0"/>
                </a:defRPr>
              </a:lvl4pPr>
              <a:lvl5pPr fontAlgn="base">
                <a:spcBef>
                  <a:spcPct val="0"/>
                </a:spcBef>
                <a:spcAft>
                  <a:spcPct val="0"/>
                </a:spcAft>
                <a:defRPr kumimoji="1" sz="2400">
                  <a:solidFill>
                    <a:schemeClr val="tx1"/>
                  </a:solidFill>
                  <a:latin typeface="Arial" charset="0"/>
                  <a:ea typeface="ＭＳ Ｐゴシック" charset="0"/>
                </a:defRPr>
              </a:lvl5pPr>
              <a:lvl6pPr fontAlgn="base">
                <a:spcBef>
                  <a:spcPct val="0"/>
                </a:spcBef>
                <a:spcAft>
                  <a:spcPct val="0"/>
                </a:spcAft>
                <a:defRPr kumimoji="1" sz="2400">
                  <a:solidFill>
                    <a:schemeClr val="tx1"/>
                  </a:solidFill>
                  <a:latin typeface="Arial" charset="0"/>
                  <a:ea typeface="ＭＳ Ｐゴシック" charset="0"/>
                </a:defRPr>
              </a:lvl6pPr>
              <a:lvl7pPr fontAlgn="base">
                <a:spcBef>
                  <a:spcPct val="0"/>
                </a:spcBef>
                <a:spcAft>
                  <a:spcPct val="0"/>
                </a:spcAft>
                <a:defRPr kumimoji="1" sz="2400">
                  <a:solidFill>
                    <a:schemeClr val="tx1"/>
                  </a:solidFill>
                  <a:latin typeface="Arial" charset="0"/>
                  <a:ea typeface="ＭＳ Ｐゴシック" charset="0"/>
                </a:defRPr>
              </a:lvl7pPr>
              <a:lvl8pPr fontAlgn="base">
                <a:spcBef>
                  <a:spcPct val="0"/>
                </a:spcBef>
                <a:spcAft>
                  <a:spcPct val="0"/>
                </a:spcAft>
                <a:defRPr kumimoji="1" sz="2400">
                  <a:solidFill>
                    <a:schemeClr val="tx1"/>
                  </a:solidFill>
                  <a:latin typeface="Arial" charset="0"/>
                  <a:ea typeface="ＭＳ Ｐゴシック" charset="0"/>
                </a:defRPr>
              </a:lvl8pPr>
              <a:lvl9pPr fontAlgn="base">
                <a:spcBef>
                  <a:spcPct val="0"/>
                </a:spcBef>
                <a:spcAft>
                  <a:spcPct val="0"/>
                </a:spcAft>
                <a:defRPr kumimoji="1" sz="2400">
                  <a:solidFill>
                    <a:schemeClr val="tx1"/>
                  </a:solidFill>
                  <a:latin typeface="Arial" charset="0"/>
                  <a:ea typeface="ＭＳ Ｐゴシック"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mn-ea"/>
                  <a:ea typeface="+mn-ea"/>
                </a:rPr>
                <a:t>「やってよかったな」</a:t>
              </a:r>
              <a:endParaRPr kumimoji="1" lang="en-US" altLang="ja-JP" sz="4800" b="0" i="0" u="none" strike="noStrike" cap="none" normalizeH="0" baseline="0" dirty="0">
                <a:ln>
                  <a:noFill/>
                </a:ln>
                <a:solidFill>
                  <a:schemeClr val="tx1"/>
                </a:solidFill>
                <a:effectLst/>
                <a:latin typeface="+mn-ea"/>
                <a:ea typeface="+mn-ea"/>
              </a:endParaRPr>
            </a:p>
          </p:txBody>
        </p:sp>
        <p:sp>
          <p:nvSpPr>
            <p:cNvPr id="15" name="Text Box 12">
              <a:extLst>
                <a:ext uri="{FF2B5EF4-FFF2-40B4-BE49-F238E27FC236}">
                  <a16:creationId xmlns:a16="http://schemas.microsoft.com/office/drawing/2014/main" id="{AA6C4F5A-B0B0-5944-A450-918DF97099B7}"/>
                </a:ext>
              </a:extLst>
            </p:cNvPr>
            <p:cNvSpPr txBox="1">
              <a:spLocks noChangeArrowheads="1"/>
            </p:cNvSpPr>
            <p:nvPr/>
          </p:nvSpPr>
          <p:spPr bwMode="auto">
            <a:xfrm>
              <a:off x="3540" y="8274"/>
              <a:ext cx="392" cy="4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bodyPr>
            <a:lstStyle>
              <a:lvl1pPr fontAlgn="base">
                <a:spcBef>
                  <a:spcPct val="0"/>
                </a:spcBef>
                <a:spcAft>
                  <a:spcPct val="0"/>
                </a:spcAft>
                <a:defRPr kumimoji="1" sz="2400">
                  <a:solidFill>
                    <a:schemeClr val="tx1"/>
                  </a:solidFill>
                  <a:latin typeface="Arial" charset="0"/>
                  <a:ea typeface="ＭＳ Ｐゴシック" charset="0"/>
                </a:defRPr>
              </a:lvl1pPr>
              <a:lvl2pPr fontAlgn="base">
                <a:spcBef>
                  <a:spcPct val="0"/>
                </a:spcBef>
                <a:spcAft>
                  <a:spcPct val="0"/>
                </a:spcAft>
                <a:defRPr kumimoji="1" sz="2400">
                  <a:solidFill>
                    <a:schemeClr val="tx1"/>
                  </a:solidFill>
                  <a:latin typeface="Arial" charset="0"/>
                  <a:ea typeface="ＭＳ Ｐゴシック" charset="0"/>
                </a:defRPr>
              </a:lvl2pPr>
              <a:lvl3pPr fontAlgn="base">
                <a:spcBef>
                  <a:spcPct val="0"/>
                </a:spcBef>
                <a:spcAft>
                  <a:spcPct val="0"/>
                </a:spcAft>
                <a:defRPr kumimoji="1" sz="2400">
                  <a:solidFill>
                    <a:schemeClr val="tx1"/>
                  </a:solidFill>
                  <a:latin typeface="Arial" charset="0"/>
                  <a:ea typeface="ＭＳ Ｐゴシック" charset="0"/>
                </a:defRPr>
              </a:lvl3pPr>
              <a:lvl4pPr fontAlgn="base">
                <a:spcBef>
                  <a:spcPct val="0"/>
                </a:spcBef>
                <a:spcAft>
                  <a:spcPct val="0"/>
                </a:spcAft>
                <a:defRPr kumimoji="1" sz="2400">
                  <a:solidFill>
                    <a:schemeClr val="tx1"/>
                  </a:solidFill>
                  <a:latin typeface="Arial" charset="0"/>
                  <a:ea typeface="ＭＳ Ｐゴシック" charset="0"/>
                </a:defRPr>
              </a:lvl4pPr>
              <a:lvl5pPr fontAlgn="base">
                <a:spcBef>
                  <a:spcPct val="0"/>
                </a:spcBef>
                <a:spcAft>
                  <a:spcPct val="0"/>
                </a:spcAft>
                <a:defRPr kumimoji="1" sz="2400">
                  <a:solidFill>
                    <a:schemeClr val="tx1"/>
                  </a:solidFill>
                  <a:latin typeface="Arial" charset="0"/>
                  <a:ea typeface="ＭＳ Ｐゴシック" charset="0"/>
                </a:defRPr>
              </a:lvl5pPr>
              <a:lvl6pPr fontAlgn="base">
                <a:spcBef>
                  <a:spcPct val="0"/>
                </a:spcBef>
                <a:spcAft>
                  <a:spcPct val="0"/>
                </a:spcAft>
                <a:defRPr kumimoji="1" sz="2400">
                  <a:solidFill>
                    <a:schemeClr val="tx1"/>
                  </a:solidFill>
                  <a:latin typeface="Arial" charset="0"/>
                  <a:ea typeface="ＭＳ Ｐゴシック" charset="0"/>
                </a:defRPr>
              </a:lvl6pPr>
              <a:lvl7pPr fontAlgn="base">
                <a:spcBef>
                  <a:spcPct val="0"/>
                </a:spcBef>
                <a:spcAft>
                  <a:spcPct val="0"/>
                </a:spcAft>
                <a:defRPr kumimoji="1" sz="2400">
                  <a:solidFill>
                    <a:schemeClr val="tx1"/>
                  </a:solidFill>
                  <a:latin typeface="Arial" charset="0"/>
                  <a:ea typeface="ＭＳ Ｐゴシック" charset="0"/>
                </a:defRPr>
              </a:lvl7pPr>
              <a:lvl8pPr fontAlgn="base">
                <a:spcBef>
                  <a:spcPct val="0"/>
                </a:spcBef>
                <a:spcAft>
                  <a:spcPct val="0"/>
                </a:spcAft>
                <a:defRPr kumimoji="1" sz="2400">
                  <a:solidFill>
                    <a:schemeClr val="tx1"/>
                  </a:solidFill>
                  <a:latin typeface="Arial" charset="0"/>
                  <a:ea typeface="ＭＳ Ｐゴシック" charset="0"/>
                </a:defRPr>
              </a:lvl8pPr>
              <a:lvl9pPr fontAlgn="base">
                <a:spcBef>
                  <a:spcPct val="0"/>
                </a:spcBef>
                <a:spcAft>
                  <a:spcPct val="0"/>
                </a:spcAft>
                <a:defRPr kumimoji="1" sz="2400">
                  <a:solidFill>
                    <a:schemeClr val="tx1"/>
                  </a:solidFill>
                  <a:latin typeface="Arial" charset="0"/>
                  <a:ea typeface="ＭＳ Ｐゴシック"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4000" b="0" i="0" u="none" strike="noStrike" cap="none" normalizeH="0" baseline="0">
                  <a:ln>
                    <a:noFill/>
                  </a:ln>
                  <a:solidFill>
                    <a:schemeClr val="tx1"/>
                  </a:solidFill>
                  <a:effectLst/>
                  <a:latin typeface="+mn-ea"/>
                  <a:ea typeface="+mn-ea"/>
                  <a:cs typeface="ＭＳ ゴシック"/>
                </a:rPr>
                <a:t>A</a:t>
              </a:r>
              <a:endParaRPr kumimoji="1" lang="en-US" altLang="ja-JP" sz="6600" b="0" i="0" u="none" strike="noStrike" cap="none" normalizeH="0" baseline="0">
                <a:ln>
                  <a:noFill/>
                </a:ln>
                <a:solidFill>
                  <a:schemeClr val="tx1"/>
                </a:solidFill>
                <a:effectLst/>
                <a:latin typeface="+mn-ea"/>
                <a:ea typeface="+mn-ea"/>
                <a:cs typeface="ＭＳ ゴシック"/>
              </a:endParaRPr>
            </a:p>
          </p:txBody>
        </p:sp>
        <p:sp>
          <p:nvSpPr>
            <p:cNvPr id="16" name="Text Box 13">
              <a:extLst>
                <a:ext uri="{FF2B5EF4-FFF2-40B4-BE49-F238E27FC236}">
                  <a16:creationId xmlns:a16="http://schemas.microsoft.com/office/drawing/2014/main" id="{C21B2382-C75F-B846-9F0F-A4A3BAE629F6}"/>
                </a:ext>
              </a:extLst>
            </p:cNvPr>
            <p:cNvSpPr txBox="1">
              <a:spLocks noChangeArrowheads="1"/>
            </p:cNvSpPr>
            <p:nvPr/>
          </p:nvSpPr>
          <p:spPr bwMode="auto">
            <a:xfrm>
              <a:off x="3888" y="7421"/>
              <a:ext cx="392" cy="4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bodyPr>
            <a:lstStyle>
              <a:lvl1pPr fontAlgn="base">
                <a:spcBef>
                  <a:spcPct val="0"/>
                </a:spcBef>
                <a:spcAft>
                  <a:spcPct val="0"/>
                </a:spcAft>
                <a:defRPr kumimoji="1" sz="2400">
                  <a:solidFill>
                    <a:schemeClr val="tx1"/>
                  </a:solidFill>
                  <a:latin typeface="Arial" charset="0"/>
                  <a:ea typeface="ＭＳ Ｐゴシック" charset="0"/>
                </a:defRPr>
              </a:lvl1pPr>
              <a:lvl2pPr fontAlgn="base">
                <a:spcBef>
                  <a:spcPct val="0"/>
                </a:spcBef>
                <a:spcAft>
                  <a:spcPct val="0"/>
                </a:spcAft>
                <a:defRPr kumimoji="1" sz="2400">
                  <a:solidFill>
                    <a:schemeClr val="tx1"/>
                  </a:solidFill>
                  <a:latin typeface="Arial" charset="0"/>
                  <a:ea typeface="ＭＳ Ｐゴシック" charset="0"/>
                </a:defRPr>
              </a:lvl2pPr>
              <a:lvl3pPr fontAlgn="base">
                <a:spcBef>
                  <a:spcPct val="0"/>
                </a:spcBef>
                <a:spcAft>
                  <a:spcPct val="0"/>
                </a:spcAft>
                <a:defRPr kumimoji="1" sz="2400">
                  <a:solidFill>
                    <a:schemeClr val="tx1"/>
                  </a:solidFill>
                  <a:latin typeface="Arial" charset="0"/>
                  <a:ea typeface="ＭＳ Ｐゴシック" charset="0"/>
                </a:defRPr>
              </a:lvl3pPr>
              <a:lvl4pPr fontAlgn="base">
                <a:spcBef>
                  <a:spcPct val="0"/>
                </a:spcBef>
                <a:spcAft>
                  <a:spcPct val="0"/>
                </a:spcAft>
                <a:defRPr kumimoji="1" sz="2400">
                  <a:solidFill>
                    <a:schemeClr val="tx1"/>
                  </a:solidFill>
                  <a:latin typeface="Arial" charset="0"/>
                  <a:ea typeface="ＭＳ Ｐゴシック" charset="0"/>
                </a:defRPr>
              </a:lvl4pPr>
              <a:lvl5pPr fontAlgn="base">
                <a:spcBef>
                  <a:spcPct val="0"/>
                </a:spcBef>
                <a:spcAft>
                  <a:spcPct val="0"/>
                </a:spcAft>
                <a:defRPr kumimoji="1" sz="2400">
                  <a:solidFill>
                    <a:schemeClr val="tx1"/>
                  </a:solidFill>
                  <a:latin typeface="Arial" charset="0"/>
                  <a:ea typeface="ＭＳ Ｐゴシック" charset="0"/>
                </a:defRPr>
              </a:lvl5pPr>
              <a:lvl6pPr fontAlgn="base">
                <a:spcBef>
                  <a:spcPct val="0"/>
                </a:spcBef>
                <a:spcAft>
                  <a:spcPct val="0"/>
                </a:spcAft>
                <a:defRPr kumimoji="1" sz="2400">
                  <a:solidFill>
                    <a:schemeClr val="tx1"/>
                  </a:solidFill>
                  <a:latin typeface="Arial" charset="0"/>
                  <a:ea typeface="ＭＳ Ｐゴシック" charset="0"/>
                </a:defRPr>
              </a:lvl6pPr>
              <a:lvl7pPr fontAlgn="base">
                <a:spcBef>
                  <a:spcPct val="0"/>
                </a:spcBef>
                <a:spcAft>
                  <a:spcPct val="0"/>
                </a:spcAft>
                <a:defRPr kumimoji="1" sz="2400">
                  <a:solidFill>
                    <a:schemeClr val="tx1"/>
                  </a:solidFill>
                  <a:latin typeface="Arial" charset="0"/>
                  <a:ea typeface="ＭＳ Ｐゴシック" charset="0"/>
                </a:defRPr>
              </a:lvl7pPr>
              <a:lvl8pPr fontAlgn="base">
                <a:spcBef>
                  <a:spcPct val="0"/>
                </a:spcBef>
                <a:spcAft>
                  <a:spcPct val="0"/>
                </a:spcAft>
                <a:defRPr kumimoji="1" sz="2400">
                  <a:solidFill>
                    <a:schemeClr val="tx1"/>
                  </a:solidFill>
                  <a:latin typeface="Arial" charset="0"/>
                  <a:ea typeface="ＭＳ Ｐゴシック" charset="0"/>
                </a:defRPr>
              </a:lvl8pPr>
              <a:lvl9pPr fontAlgn="base">
                <a:spcBef>
                  <a:spcPct val="0"/>
                </a:spcBef>
                <a:spcAft>
                  <a:spcPct val="0"/>
                </a:spcAft>
                <a:defRPr kumimoji="1" sz="2400">
                  <a:solidFill>
                    <a:schemeClr val="tx1"/>
                  </a:solidFill>
                  <a:latin typeface="Arial" charset="0"/>
                  <a:ea typeface="ＭＳ Ｐゴシック"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4000" b="0" i="0" u="none" strike="noStrike" cap="none" normalizeH="0" baseline="0">
                  <a:ln>
                    <a:noFill/>
                  </a:ln>
                  <a:solidFill>
                    <a:schemeClr val="tx1"/>
                  </a:solidFill>
                  <a:effectLst/>
                  <a:latin typeface="+mn-ea"/>
                  <a:ea typeface="+mn-ea"/>
                  <a:cs typeface="ＭＳ ゴシック"/>
                </a:rPr>
                <a:t>R</a:t>
              </a:r>
              <a:endParaRPr kumimoji="1" lang="en-US" altLang="ja-JP" sz="6600" b="0" i="0" u="none" strike="noStrike" cap="none" normalizeH="0" baseline="0">
                <a:ln>
                  <a:noFill/>
                </a:ln>
                <a:solidFill>
                  <a:schemeClr val="tx1"/>
                </a:solidFill>
                <a:effectLst/>
                <a:latin typeface="+mn-ea"/>
                <a:ea typeface="+mn-ea"/>
                <a:cs typeface="ＭＳ ゴシック"/>
              </a:endParaRPr>
            </a:p>
          </p:txBody>
        </p:sp>
        <p:sp>
          <p:nvSpPr>
            <p:cNvPr id="17" name="Text Box 14">
              <a:extLst>
                <a:ext uri="{FF2B5EF4-FFF2-40B4-BE49-F238E27FC236}">
                  <a16:creationId xmlns:a16="http://schemas.microsoft.com/office/drawing/2014/main" id="{65F56852-3B79-444B-BE61-E9F7F7FB32D5}"/>
                </a:ext>
              </a:extLst>
            </p:cNvPr>
            <p:cNvSpPr txBox="1">
              <a:spLocks noChangeArrowheads="1"/>
            </p:cNvSpPr>
            <p:nvPr/>
          </p:nvSpPr>
          <p:spPr bwMode="auto">
            <a:xfrm>
              <a:off x="4374" y="6544"/>
              <a:ext cx="392" cy="4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bodyPr>
            <a:lstStyle>
              <a:lvl1pPr fontAlgn="base">
                <a:spcBef>
                  <a:spcPct val="0"/>
                </a:spcBef>
                <a:spcAft>
                  <a:spcPct val="0"/>
                </a:spcAft>
                <a:defRPr kumimoji="1" sz="2400">
                  <a:solidFill>
                    <a:schemeClr val="tx1"/>
                  </a:solidFill>
                  <a:latin typeface="Arial" charset="0"/>
                  <a:ea typeface="ＭＳ Ｐゴシック" charset="0"/>
                </a:defRPr>
              </a:lvl1pPr>
              <a:lvl2pPr fontAlgn="base">
                <a:spcBef>
                  <a:spcPct val="0"/>
                </a:spcBef>
                <a:spcAft>
                  <a:spcPct val="0"/>
                </a:spcAft>
                <a:defRPr kumimoji="1" sz="2400">
                  <a:solidFill>
                    <a:schemeClr val="tx1"/>
                  </a:solidFill>
                  <a:latin typeface="Arial" charset="0"/>
                  <a:ea typeface="ＭＳ Ｐゴシック" charset="0"/>
                </a:defRPr>
              </a:lvl2pPr>
              <a:lvl3pPr fontAlgn="base">
                <a:spcBef>
                  <a:spcPct val="0"/>
                </a:spcBef>
                <a:spcAft>
                  <a:spcPct val="0"/>
                </a:spcAft>
                <a:defRPr kumimoji="1" sz="2400">
                  <a:solidFill>
                    <a:schemeClr val="tx1"/>
                  </a:solidFill>
                  <a:latin typeface="Arial" charset="0"/>
                  <a:ea typeface="ＭＳ Ｐゴシック" charset="0"/>
                </a:defRPr>
              </a:lvl3pPr>
              <a:lvl4pPr fontAlgn="base">
                <a:spcBef>
                  <a:spcPct val="0"/>
                </a:spcBef>
                <a:spcAft>
                  <a:spcPct val="0"/>
                </a:spcAft>
                <a:defRPr kumimoji="1" sz="2400">
                  <a:solidFill>
                    <a:schemeClr val="tx1"/>
                  </a:solidFill>
                  <a:latin typeface="Arial" charset="0"/>
                  <a:ea typeface="ＭＳ Ｐゴシック" charset="0"/>
                </a:defRPr>
              </a:lvl4pPr>
              <a:lvl5pPr fontAlgn="base">
                <a:spcBef>
                  <a:spcPct val="0"/>
                </a:spcBef>
                <a:spcAft>
                  <a:spcPct val="0"/>
                </a:spcAft>
                <a:defRPr kumimoji="1" sz="2400">
                  <a:solidFill>
                    <a:schemeClr val="tx1"/>
                  </a:solidFill>
                  <a:latin typeface="Arial" charset="0"/>
                  <a:ea typeface="ＭＳ Ｐゴシック" charset="0"/>
                </a:defRPr>
              </a:lvl5pPr>
              <a:lvl6pPr fontAlgn="base">
                <a:spcBef>
                  <a:spcPct val="0"/>
                </a:spcBef>
                <a:spcAft>
                  <a:spcPct val="0"/>
                </a:spcAft>
                <a:defRPr kumimoji="1" sz="2400">
                  <a:solidFill>
                    <a:schemeClr val="tx1"/>
                  </a:solidFill>
                  <a:latin typeface="Arial" charset="0"/>
                  <a:ea typeface="ＭＳ Ｐゴシック" charset="0"/>
                </a:defRPr>
              </a:lvl6pPr>
              <a:lvl7pPr fontAlgn="base">
                <a:spcBef>
                  <a:spcPct val="0"/>
                </a:spcBef>
                <a:spcAft>
                  <a:spcPct val="0"/>
                </a:spcAft>
                <a:defRPr kumimoji="1" sz="2400">
                  <a:solidFill>
                    <a:schemeClr val="tx1"/>
                  </a:solidFill>
                  <a:latin typeface="Arial" charset="0"/>
                  <a:ea typeface="ＭＳ Ｐゴシック" charset="0"/>
                </a:defRPr>
              </a:lvl7pPr>
              <a:lvl8pPr fontAlgn="base">
                <a:spcBef>
                  <a:spcPct val="0"/>
                </a:spcBef>
                <a:spcAft>
                  <a:spcPct val="0"/>
                </a:spcAft>
                <a:defRPr kumimoji="1" sz="2400">
                  <a:solidFill>
                    <a:schemeClr val="tx1"/>
                  </a:solidFill>
                  <a:latin typeface="Arial" charset="0"/>
                  <a:ea typeface="ＭＳ Ｐゴシック" charset="0"/>
                </a:defRPr>
              </a:lvl8pPr>
              <a:lvl9pPr fontAlgn="base">
                <a:spcBef>
                  <a:spcPct val="0"/>
                </a:spcBef>
                <a:spcAft>
                  <a:spcPct val="0"/>
                </a:spcAft>
                <a:defRPr kumimoji="1" sz="2400">
                  <a:solidFill>
                    <a:schemeClr val="tx1"/>
                  </a:solidFill>
                  <a:latin typeface="Arial" charset="0"/>
                  <a:ea typeface="ＭＳ Ｐゴシック"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4000" b="0" i="0" u="none" strike="noStrike" cap="none" normalizeH="0" baseline="0">
                  <a:ln>
                    <a:noFill/>
                  </a:ln>
                  <a:solidFill>
                    <a:schemeClr val="tx1"/>
                  </a:solidFill>
                  <a:effectLst/>
                  <a:latin typeface="+mn-ea"/>
                  <a:ea typeface="+mn-ea"/>
                  <a:cs typeface="ＭＳ ゴシック"/>
                </a:rPr>
                <a:t>C</a:t>
              </a:r>
              <a:endParaRPr kumimoji="1" lang="en-US" altLang="ja-JP" sz="6600" b="0" i="0" u="none" strike="noStrike" cap="none" normalizeH="0" baseline="0">
                <a:ln>
                  <a:noFill/>
                </a:ln>
                <a:solidFill>
                  <a:schemeClr val="tx1"/>
                </a:solidFill>
                <a:effectLst/>
                <a:latin typeface="+mn-ea"/>
                <a:ea typeface="+mn-ea"/>
                <a:cs typeface="ＭＳ ゴシック"/>
              </a:endParaRPr>
            </a:p>
          </p:txBody>
        </p:sp>
        <p:sp>
          <p:nvSpPr>
            <p:cNvPr id="18" name="Text Box 15">
              <a:extLst>
                <a:ext uri="{FF2B5EF4-FFF2-40B4-BE49-F238E27FC236}">
                  <a16:creationId xmlns:a16="http://schemas.microsoft.com/office/drawing/2014/main" id="{79715398-1064-704C-A7A2-FF1FB0C29366}"/>
                </a:ext>
              </a:extLst>
            </p:cNvPr>
            <p:cNvSpPr txBox="1">
              <a:spLocks noChangeArrowheads="1"/>
            </p:cNvSpPr>
            <p:nvPr/>
          </p:nvSpPr>
          <p:spPr bwMode="auto">
            <a:xfrm>
              <a:off x="4827" y="5674"/>
              <a:ext cx="392" cy="41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bodyPr>
            <a:lstStyle>
              <a:lvl1pPr fontAlgn="base">
                <a:spcBef>
                  <a:spcPct val="0"/>
                </a:spcBef>
                <a:spcAft>
                  <a:spcPct val="0"/>
                </a:spcAft>
                <a:defRPr kumimoji="1" sz="2400">
                  <a:solidFill>
                    <a:schemeClr val="tx1"/>
                  </a:solidFill>
                  <a:latin typeface="Arial" charset="0"/>
                  <a:ea typeface="ＭＳ Ｐゴシック" charset="0"/>
                </a:defRPr>
              </a:lvl1pPr>
              <a:lvl2pPr fontAlgn="base">
                <a:spcBef>
                  <a:spcPct val="0"/>
                </a:spcBef>
                <a:spcAft>
                  <a:spcPct val="0"/>
                </a:spcAft>
                <a:defRPr kumimoji="1" sz="2400">
                  <a:solidFill>
                    <a:schemeClr val="tx1"/>
                  </a:solidFill>
                  <a:latin typeface="Arial" charset="0"/>
                  <a:ea typeface="ＭＳ Ｐゴシック" charset="0"/>
                </a:defRPr>
              </a:lvl2pPr>
              <a:lvl3pPr fontAlgn="base">
                <a:spcBef>
                  <a:spcPct val="0"/>
                </a:spcBef>
                <a:spcAft>
                  <a:spcPct val="0"/>
                </a:spcAft>
                <a:defRPr kumimoji="1" sz="2400">
                  <a:solidFill>
                    <a:schemeClr val="tx1"/>
                  </a:solidFill>
                  <a:latin typeface="Arial" charset="0"/>
                  <a:ea typeface="ＭＳ Ｐゴシック" charset="0"/>
                </a:defRPr>
              </a:lvl3pPr>
              <a:lvl4pPr fontAlgn="base">
                <a:spcBef>
                  <a:spcPct val="0"/>
                </a:spcBef>
                <a:spcAft>
                  <a:spcPct val="0"/>
                </a:spcAft>
                <a:defRPr kumimoji="1" sz="2400">
                  <a:solidFill>
                    <a:schemeClr val="tx1"/>
                  </a:solidFill>
                  <a:latin typeface="Arial" charset="0"/>
                  <a:ea typeface="ＭＳ Ｐゴシック" charset="0"/>
                </a:defRPr>
              </a:lvl4pPr>
              <a:lvl5pPr fontAlgn="base">
                <a:spcBef>
                  <a:spcPct val="0"/>
                </a:spcBef>
                <a:spcAft>
                  <a:spcPct val="0"/>
                </a:spcAft>
                <a:defRPr kumimoji="1" sz="2400">
                  <a:solidFill>
                    <a:schemeClr val="tx1"/>
                  </a:solidFill>
                  <a:latin typeface="Arial" charset="0"/>
                  <a:ea typeface="ＭＳ Ｐゴシック" charset="0"/>
                </a:defRPr>
              </a:lvl5pPr>
              <a:lvl6pPr fontAlgn="base">
                <a:spcBef>
                  <a:spcPct val="0"/>
                </a:spcBef>
                <a:spcAft>
                  <a:spcPct val="0"/>
                </a:spcAft>
                <a:defRPr kumimoji="1" sz="2400">
                  <a:solidFill>
                    <a:schemeClr val="tx1"/>
                  </a:solidFill>
                  <a:latin typeface="Arial" charset="0"/>
                  <a:ea typeface="ＭＳ Ｐゴシック" charset="0"/>
                </a:defRPr>
              </a:lvl6pPr>
              <a:lvl7pPr fontAlgn="base">
                <a:spcBef>
                  <a:spcPct val="0"/>
                </a:spcBef>
                <a:spcAft>
                  <a:spcPct val="0"/>
                </a:spcAft>
                <a:defRPr kumimoji="1" sz="2400">
                  <a:solidFill>
                    <a:schemeClr val="tx1"/>
                  </a:solidFill>
                  <a:latin typeface="Arial" charset="0"/>
                  <a:ea typeface="ＭＳ Ｐゴシック" charset="0"/>
                </a:defRPr>
              </a:lvl7pPr>
              <a:lvl8pPr fontAlgn="base">
                <a:spcBef>
                  <a:spcPct val="0"/>
                </a:spcBef>
                <a:spcAft>
                  <a:spcPct val="0"/>
                </a:spcAft>
                <a:defRPr kumimoji="1" sz="2400">
                  <a:solidFill>
                    <a:schemeClr val="tx1"/>
                  </a:solidFill>
                  <a:latin typeface="Arial" charset="0"/>
                  <a:ea typeface="ＭＳ Ｐゴシック" charset="0"/>
                </a:defRPr>
              </a:lvl8pPr>
              <a:lvl9pPr fontAlgn="base">
                <a:spcBef>
                  <a:spcPct val="0"/>
                </a:spcBef>
                <a:spcAft>
                  <a:spcPct val="0"/>
                </a:spcAft>
                <a:defRPr kumimoji="1" sz="2400">
                  <a:solidFill>
                    <a:schemeClr val="tx1"/>
                  </a:solidFill>
                  <a:latin typeface="Arial" charset="0"/>
                  <a:ea typeface="ＭＳ Ｐゴシック"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4000" b="0" i="0" u="none" strike="noStrike" cap="none" normalizeH="0" baseline="0" dirty="0">
                  <a:ln>
                    <a:noFill/>
                  </a:ln>
                  <a:solidFill>
                    <a:schemeClr val="tx1"/>
                  </a:solidFill>
                  <a:effectLst/>
                  <a:latin typeface="+mn-ea"/>
                  <a:ea typeface="+mn-ea"/>
                  <a:cs typeface="ＭＳ ゴシック"/>
                </a:rPr>
                <a:t>S</a:t>
              </a:r>
              <a:endParaRPr kumimoji="1" lang="en-US" altLang="ja-JP" sz="6600" b="0" i="0" u="none" strike="noStrike" cap="none" normalizeH="0" baseline="0" dirty="0">
                <a:ln>
                  <a:noFill/>
                </a:ln>
                <a:solidFill>
                  <a:schemeClr val="tx1"/>
                </a:solidFill>
                <a:effectLst/>
                <a:latin typeface="+mn-ea"/>
                <a:ea typeface="+mn-ea"/>
                <a:cs typeface="ＭＳ ゴシック"/>
              </a:endParaRPr>
            </a:p>
          </p:txBody>
        </p:sp>
        <p:sp>
          <p:nvSpPr>
            <p:cNvPr id="19" name="Text Box 16">
              <a:extLst>
                <a:ext uri="{FF2B5EF4-FFF2-40B4-BE49-F238E27FC236}">
                  <a16:creationId xmlns:a16="http://schemas.microsoft.com/office/drawing/2014/main" id="{62D86B47-74E0-1E46-85C5-CC7344B38266}"/>
                </a:ext>
              </a:extLst>
            </p:cNvPr>
            <p:cNvSpPr txBox="1">
              <a:spLocks noChangeArrowheads="1"/>
            </p:cNvSpPr>
            <p:nvPr/>
          </p:nvSpPr>
          <p:spPr bwMode="auto">
            <a:xfrm>
              <a:off x="5346" y="7874"/>
              <a:ext cx="1440" cy="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ctr" anchorCtr="0" compatLnSpc="1">
              <a:prstTxWarp prst="textNoShape">
                <a:avLst/>
              </a:prstTxWarp>
            </a:bodyPr>
            <a:lstStyle>
              <a:lvl1pPr fontAlgn="base">
                <a:spcBef>
                  <a:spcPct val="0"/>
                </a:spcBef>
                <a:spcAft>
                  <a:spcPct val="0"/>
                </a:spcAft>
                <a:defRPr kumimoji="1" sz="2400">
                  <a:solidFill>
                    <a:schemeClr val="tx1"/>
                  </a:solidFill>
                  <a:latin typeface="Arial" charset="0"/>
                  <a:ea typeface="ＭＳ Ｐゴシック" charset="0"/>
                </a:defRPr>
              </a:lvl1pPr>
              <a:lvl2pPr fontAlgn="base">
                <a:spcBef>
                  <a:spcPct val="0"/>
                </a:spcBef>
                <a:spcAft>
                  <a:spcPct val="0"/>
                </a:spcAft>
                <a:defRPr kumimoji="1" sz="2400">
                  <a:solidFill>
                    <a:schemeClr val="tx1"/>
                  </a:solidFill>
                  <a:latin typeface="Arial" charset="0"/>
                  <a:ea typeface="ＭＳ Ｐゴシック" charset="0"/>
                </a:defRPr>
              </a:lvl2pPr>
              <a:lvl3pPr fontAlgn="base">
                <a:spcBef>
                  <a:spcPct val="0"/>
                </a:spcBef>
                <a:spcAft>
                  <a:spcPct val="0"/>
                </a:spcAft>
                <a:defRPr kumimoji="1" sz="2400">
                  <a:solidFill>
                    <a:schemeClr val="tx1"/>
                  </a:solidFill>
                  <a:latin typeface="Arial" charset="0"/>
                  <a:ea typeface="ＭＳ Ｐゴシック" charset="0"/>
                </a:defRPr>
              </a:lvl3pPr>
              <a:lvl4pPr fontAlgn="base">
                <a:spcBef>
                  <a:spcPct val="0"/>
                </a:spcBef>
                <a:spcAft>
                  <a:spcPct val="0"/>
                </a:spcAft>
                <a:defRPr kumimoji="1" sz="2400">
                  <a:solidFill>
                    <a:schemeClr val="tx1"/>
                  </a:solidFill>
                  <a:latin typeface="Arial" charset="0"/>
                  <a:ea typeface="ＭＳ Ｐゴシック" charset="0"/>
                </a:defRPr>
              </a:lvl4pPr>
              <a:lvl5pPr fontAlgn="base">
                <a:spcBef>
                  <a:spcPct val="0"/>
                </a:spcBef>
                <a:spcAft>
                  <a:spcPct val="0"/>
                </a:spcAft>
                <a:defRPr kumimoji="1" sz="2400">
                  <a:solidFill>
                    <a:schemeClr val="tx1"/>
                  </a:solidFill>
                  <a:latin typeface="Arial" charset="0"/>
                  <a:ea typeface="ＭＳ Ｐゴシック" charset="0"/>
                </a:defRPr>
              </a:lvl5pPr>
              <a:lvl6pPr fontAlgn="base">
                <a:spcBef>
                  <a:spcPct val="0"/>
                </a:spcBef>
                <a:spcAft>
                  <a:spcPct val="0"/>
                </a:spcAft>
                <a:defRPr kumimoji="1" sz="2400">
                  <a:solidFill>
                    <a:schemeClr val="tx1"/>
                  </a:solidFill>
                  <a:latin typeface="Arial" charset="0"/>
                  <a:ea typeface="ＭＳ Ｐゴシック" charset="0"/>
                </a:defRPr>
              </a:lvl6pPr>
              <a:lvl7pPr fontAlgn="base">
                <a:spcBef>
                  <a:spcPct val="0"/>
                </a:spcBef>
                <a:spcAft>
                  <a:spcPct val="0"/>
                </a:spcAft>
                <a:defRPr kumimoji="1" sz="2400">
                  <a:solidFill>
                    <a:schemeClr val="tx1"/>
                  </a:solidFill>
                  <a:latin typeface="Arial" charset="0"/>
                  <a:ea typeface="ＭＳ Ｐゴシック" charset="0"/>
                </a:defRPr>
              </a:lvl7pPr>
              <a:lvl8pPr fontAlgn="base">
                <a:spcBef>
                  <a:spcPct val="0"/>
                </a:spcBef>
                <a:spcAft>
                  <a:spcPct val="0"/>
                </a:spcAft>
                <a:defRPr kumimoji="1" sz="2400">
                  <a:solidFill>
                    <a:schemeClr val="tx1"/>
                  </a:solidFill>
                  <a:latin typeface="Arial" charset="0"/>
                  <a:ea typeface="ＭＳ Ｐゴシック" charset="0"/>
                </a:defRPr>
              </a:lvl8pPr>
              <a:lvl9pPr fontAlgn="base">
                <a:spcBef>
                  <a:spcPct val="0"/>
                </a:spcBef>
                <a:spcAft>
                  <a:spcPct val="0"/>
                </a:spcAft>
                <a:defRPr kumimoji="1"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4800" b="0" i="0" u="none" strike="noStrike" cap="none" normalizeH="0" baseline="0">
                <a:ln>
                  <a:noFill/>
                </a:ln>
                <a:solidFill>
                  <a:schemeClr val="tx1"/>
                </a:solidFill>
                <a:effectLst/>
                <a:latin typeface="+mn-ea"/>
                <a:ea typeface="+mn-ea"/>
              </a:endParaRPr>
            </a:p>
          </p:txBody>
        </p:sp>
      </p:grpSp>
      <p:sp>
        <p:nvSpPr>
          <p:cNvPr id="20" name="Text Box 9">
            <a:extLst>
              <a:ext uri="{FF2B5EF4-FFF2-40B4-BE49-F238E27FC236}">
                <a16:creationId xmlns:a16="http://schemas.microsoft.com/office/drawing/2014/main" id="{F5A758BF-51FB-DE4E-9EE9-51FEB4FFAEDD}"/>
              </a:ext>
            </a:extLst>
          </p:cNvPr>
          <p:cNvSpPr txBox="1">
            <a:spLocks noChangeArrowheads="1"/>
          </p:cNvSpPr>
          <p:nvPr/>
        </p:nvSpPr>
        <p:spPr bwMode="auto">
          <a:xfrm>
            <a:off x="3102582" y="4776337"/>
            <a:ext cx="4888511" cy="61952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bodyPr>
          <a:lstStyle>
            <a:lvl1pPr fontAlgn="base">
              <a:spcBef>
                <a:spcPct val="0"/>
              </a:spcBef>
              <a:spcAft>
                <a:spcPct val="0"/>
              </a:spcAft>
              <a:defRPr kumimoji="1" sz="2400">
                <a:solidFill>
                  <a:schemeClr val="tx1"/>
                </a:solidFill>
                <a:latin typeface="Arial" charset="0"/>
                <a:ea typeface="ＭＳ Ｐゴシック" charset="0"/>
              </a:defRPr>
            </a:lvl1pPr>
            <a:lvl2pPr fontAlgn="base">
              <a:spcBef>
                <a:spcPct val="0"/>
              </a:spcBef>
              <a:spcAft>
                <a:spcPct val="0"/>
              </a:spcAft>
              <a:defRPr kumimoji="1" sz="2400">
                <a:solidFill>
                  <a:schemeClr val="tx1"/>
                </a:solidFill>
                <a:latin typeface="Arial" charset="0"/>
                <a:ea typeface="ＭＳ Ｐゴシック" charset="0"/>
              </a:defRPr>
            </a:lvl2pPr>
            <a:lvl3pPr fontAlgn="base">
              <a:spcBef>
                <a:spcPct val="0"/>
              </a:spcBef>
              <a:spcAft>
                <a:spcPct val="0"/>
              </a:spcAft>
              <a:defRPr kumimoji="1" sz="2400">
                <a:solidFill>
                  <a:schemeClr val="tx1"/>
                </a:solidFill>
                <a:latin typeface="Arial" charset="0"/>
                <a:ea typeface="ＭＳ Ｐゴシック" charset="0"/>
              </a:defRPr>
            </a:lvl3pPr>
            <a:lvl4pPr fontAlgn="base">
              <a:spcBef>
                <a:spcPct val="0"/>
              </a:spcBef>
              <a:spcAft>
                <a:spcPct val="0"/>
              </a:spcAft>
              <a:defRPr kumimoji="1" sz="2400">
                <a:solidFill>
                  <a:schemeClr val="tx1"/>
                </a:solidFill>
                <a:latin typeface="Arial" charset="0"/>
                <a:ea typeface="ＭＳ Ｐゴシック" charset="0"/>
              </a:defRPr>
            </a:lvl4pPr>
            <a:lvl5pPr fontAlgn="base">
              <a:spcBef>
                <a:spcPct val="0"/>
              </a:spcBef>
              <a:spcAft>
                <a:spcPct val="0"/>
              </a:spcAft>
              <a:defRPr kumimoji="1" sz="2400">
                <a:solidFill>
                  <a:schemeClr val="tx1"/>
                </a:solidFill>
                <a:latin typeface="Arial" charset="0"/>
                <a:ea typeface="ＭＳ Ｐゴシック" charset="0"/>
              </a:defRPr>
            </a:lvl5pPr>
            <a:lvl6pPr fontAlgn="base">
              <a:spcBef>
                <a:spcPct val="0"/>
              </a:spcBef>
              <a:spcAft>
                <a:spcPct val="0"/>
              </a:spcAft>
              <a:defRPr kumimoji="1" sz="2400">
                <a:solidFill>
                  <a:schemeClr val="tx1"/>
                </a:solidFill>
                <a:latin typeface="Arial" charset="0"/>
                <a:ea typeface="ＭＳ Ｐゴシック" charset="0"/>
              </a:defRPr>
            </a:lvl6pPr>
            <a:lvl7pPr fontAlgn="base">
              <a:spcBef>
                <a:spcPct val="0"/>
              </a:spcBef>
              <a:spcAft>
                <a:spcPct val="0"/>
              </a:spcAft>
              <a:defRPr kumimoji="1" sz="2400">
                <a:solidFill>
                  <a:schemeClr val="tx1"/>
                </a:solidFill>
                <a:latin typeface="Arial" charset="0"/>
                <a:ea typeface="ＭＳ Ｐゴシック" charset="0"/>
              </a:defRPr>
            </a:lvl7pPr>
            <a:lvl8pPr fontAlgn="base">
              <a:spcBef>
                <a:spcPct val="0"/>
              </a:spcBef>
              <a:spcAft>
                <a:spcPct val="0"/>
              </a:spcAft>
              <a:defRPr kumimoji="1" sz="2400">
                <a:solidFill>
                  <a:schemeClr val="tx1"/>
                </a:solidFill>
                <a:latin typeface="Arial" charset="0"/>
                <a:ea typeface="ＭＳ Ｐゴシック" charset="0"/>
              </a:defRPr>
            </a:lvl8pPr>
            <a:lvl9pPr fontAlgn="base">
              <a:spcBef>
                <a:spcPct val="0"/>
              </a:spcBef>
              <a:spcAft>
                <a:spcPct val="0"/>
              </a:spcAft>
              <a:defRPr kumimoji="1" sz="2400">
                <a:solidFill>
                  <a:schemeClr val="tx1"/>
                </a:solidFill>
                <a:latin typeface="Arial" charset="0"/>
                <a:ea typeface="ＭＳ Ｐゴシック"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mn-ea"/>
                <a:ea typeface="+mn-ea"/>
              </a:rPr>
              <a:t>「おもしろそうだな」</a:t>
            </a:r>
            <a:endParaRPr kumimoji="1" lang="en-US" altLang="ja-JP" sz="4800" b="0" i="0" u="none" strike="noStrike" cap="none" normalizeH="0" baseline="0" dirty="0">
              <a:ln>
                <a:noFill/>
              </a:ln>
              <a:solidFill>
                <a:schemeClr val="tx1"/>
              </a:solidFill>
              <a:effectLst/>
              <a:latin typeface="+mn-ea"/>
              <a:ea typeface="+mn-ea"/>
            </a:endParaRPr>
          </a:p>
        </p:txBody>
      </p:sp>
      <p:sp>
        <p:nvSpPr>
          <p:cNvPr id="21" name="テキスト ボックス 20">
            <a:extLst>
              <a:ext uri="{FF2B5EF4-FFF2-40B4-BE49-F238E27FC236}">
                <a16:creationId xmlns:a16="http://schemas.microsoft.com/office/drawing/2014/main" id="{E4EB50EC-96C5-FC46-ABBB-203DA16132DB}"/>
              </a:ext>
            </a:extLst>
          </p:cNvPr>
          <p:cNvSpPr txBox="1"/>
          <p:nvPr/>
        </p:nvSpPr>
        <p:spPr>
          <a:xfrm>
            <a:off x="1461436" y="6210318"/>
            <a:ext cx="6221127" cy="369332"/>
          </a:xfrm>
          <a:prstGeom prst="rect">
            <a:avLst/>
          </a:prstGeom>
          <a:noFill/>
        </p:spPr>
        <p:txBody>
          <a:bodyPr wrap="none" rtlCol="0">
            <a:spAutoFit/>
          </a:bodyPr>
          <a:lstStyle/>
          <a:p>
            <a:r>
              <a:rPr lang="ja-JP" altLang="en-US"/>
              <a:t>図</a:t>
            </a:r>
            <a:r>
              <a:rPr kumimoji="1" lang="ja-JP" altLang="en-US"/>
              <a:t>１０−</a:t>
            </a:r>
            <a:r>
              <a:rPr lang="ja-JP" altLang="en-US"/>
              <a:t>４</a:t>
            </a:r>
            <a:r>
              <a:rPr kumimoji="1" lang="ja-JP" altLang="en-US"/>
              <a:t>　</a:t>
            </a:r>
            <a:r>
              <a:rPr kumimoji="1" lang="en-US" altLang="ja-JP" dirty="0"/>
              <a:t>ARCS</a:t>
            </a:r>
            <a:r>
              <a:rPr kumimoji="1" lang="ja-JP" altLang="en-US"/>
              <a:t>モデルの４要因　（鈴木</a:t>
            </a:r>
            <a:r>
              <a:rPr lang="en-US" altLang="ja-JP" dirty="0"/>
              <a:t> </a:t>
            </a:r>
            <a:r>
              <a:rPr kumimoji="1" lang="en-US" altLang="ja-JP" dirty="0"/>
              <a:t>1995a</a:t>
            </a:r>
            <a:r>
              <a:rPr kumimoji="1" lang="ja-JP" altLang="en-US"/>
              <a:t>より作成）（</a:t>
            </a:r>
            <a:r>
              <a:rPr kumimoji="1" lang="en-US" altLang="ja-JP" dirty="0"/>
              <a:t>p.142</a:t>
            </a:r>
            <a:r>
              <a:rPr kumimoji="1" lang="ja-JP" altLang="en-US"/>
              <a:t>）</a:t>
            </a:r>
            <a:endParaRPr kumimoji="1" lang="en-US" altLang="ja-JP" dirty="0"/>
          </a:p>
        </p:txBody>
      </p:sp>
    </p:spTree>
    <p:extLst>
      <p:ext uri="{BB962C8B-B14F-4D97-AF65-F5344CB8AC3E}">
        <p14:creationId xmlns:p14="http://schemas.microsoft.com/office/powerpoint/2010/main" val="4142675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58FDC2C-757F-DD45-ABBE-73225D273342}"/>
              </a:ext>
            </a:extLst>
          </p:cNvPr>
          <p:cNvSpPr txBox="1"/>
          <p:nvPr/>
        </p:nvSpPr>
        <p:spPr>
          <a:xfrm>
            <a:off x="322373" y="107873"/>
            <a:ext cx="8499250" cy="338554"/>
          </a:xfrm>
          <a:prstGeom prst="rect">
            <a:avLst/>
          </a:prstGeom>
          <a:noFill/>
        </p:spPr>
        <p:txBody>
          <a:bodyPr wrap="none" rtlCol="0">
            <a:spAutoFit/>
          </a:bodyPr>
          <a:lstStyle/>
          <a:p>
            <a:r>
              <a:rPr kumimoji="1" lang="ja-JP" altLang="en-US" sz="1600"/>
              <a:t>表１０−２　</a:t>
            </a:r>
            <a:r>
              <a:rPr kumimoji="1" lang="en-US" altLang="ja-JP" sz="1600" dirty="0"/>
              <a:t>ARCS</a:t>
            </a:r>
            <a:r>
              <a:rPr kumimoji="1" lang="ja-JP" altLang="en-US" sz="1600"/>
              <a:t>の下位分類と手立ての例　（鈴木</a:t>
            </a:r>
            <a:r>
              <a:rPr lang="en-US" altLang="ja-JP" sz="1600" dirty="0"/>
              <a:t> </a:t>
            </a:r>
            <a:r>
              <a:rPr kumimoji="1" lang="en-US" altLang="ja-JP" sz="1600" dirty="0"/>
              <a:t>1995a ; </a:t>
            </a:r>
            <a:r>
              <a:rPr kumimoji="1" lang="ja-JP" altLang="en-US" sz="1600"/>
              <a:t>ケラー</a:t>
            </a:r>
            <a:r>
              <a:rPr kumimoji="1" lang="en-US" altLang="ja-JP" sz="1600" dirty="0"/>
              <a:t>2010 </a:t>
            </a:r>
            <a:r>
              <a:rPr lang="en-US" altLang="ja-JP" sz="1600" dirty="0"/>
              <a:t>; </a:t>
            </a:r>
            <a:r>
              <a:rPr lang="ja-JP" altLang="en-US" sz="1600"/>
              <a:t>中嶌</a:t>
            </a:r>
            <a:r>
              <a:rPr lang="en-US" altLang="ja-JP" sz="1600" dirty="0"/>
              <a:t>2014</a:t>
            </a:r>
            <a:r>
              <a:rPr kumimoji="1" lang="ja-JP" altLang="en-US" sz="1600"/>
              <a:t>より作成）（</a:t>
            </a:r>
            <a:r>
              <a:rPr kumimoji="1" lang="en-US" altLang="ja-JP" sz="1600" dirty="0"/>
              <a:t>p.143</a:t>
            </a:r>
            <a:r>
              <a:rPr kumimoji="1" lang="ja-JP" altLang="en-US" sz="1600"/>
              <a:t>）</a:t>
            </a:r>
            <a:endParaRPr kumimoji="1" lang="en-US" altLang="ja-JP" sz="1600" dirty="0"/>
          </a:p>
        </p:txBody>
      </p:sp>
      <p:graphicFrame>
        <p:nvGraphicFramePr>
          <p:cNvPr id="2" name="表 1">
            <a:extLst>
              <a:ext uri="{FF2B5EF4-FFF2-40B4-BE49-F238E27FC236}">
                <a16:creationId xmlns:a16="http://schemas.microsoft.com/office/drawing/2014/main" id="{A2E2E699-1719-6B18-7D6E-E1E9599C4EB3}"/>
              </a:ext>
            </a:extLst>
          </p:cNvPr>
          <p:cNvGraphicFramePr>
            <a:graphicFrameLocks noGrp="1"/>
          </p:cNvGraphicFramePr>
          <p:nvPr>
            <p:extLst>
              <p:ext uri="{D42A27DB-BD31-4B8C-83A1-F6EECF244321}">
                <p14:modId xmlns:p14="http://schemas.microsoft.com/office/powerpoint/2010/main" val="3740996446"/>
              </p:ext>
            </p:extLst>
          </p:nvPr>
        </p:nvGraphicFramePr>
        <p:xfrm>
          <a:off x="185193" y="499965"/>
          <a:ext cx="8773611" cy="6257800"/>
        </p:xfrm>
        <a:graphic>
          <a:graphicData uri="http://schemas.openxmlformats.org/drawingml/2006/table">
            <a:tbl>
              <a:tblPr firstRow="1" bandRow="1">
                <a:tableStyleId>{5C22544A-7EE6-4342-B048-85BDC9FD1C3A}</a:tableStyleId>
              </a:tblPr>
              <a:tblGrid>
                <a:gridCol w="868459">
                  <a:extLst>
                    <a:ext uri="{9D8B030D-6E8A-4147-A177-3AD203B41FA5}">
                      <a16:colId xmlns:a16="http://schemas.microsoft.com/office/drawing/2014/main" val="325109307"/>
                    </a:ext>
                  </a:extLst>
                </a:gridCol>
                <a:gridCol w="7905152">
                  <a:extLst>
                    <a:ext uri="{9D8B030D-6E8A-4147-A177-3AD203B41FA5}">
                      <a16:colId xmlns:a16="http://schemas.microsoft.com/office/drawing/2014/main" val="634410976"/>
                    </a:ext>
                  </a:extLst>
                </a:gridCol>
              </a:tblGrid>
              <a:tr h="284364">
                <a:tc>
                  <a:txBody>
                    <a:bodyPr/>
                    <a:lstStyle/>
                    <a:p>
                      <a:pPr algn="ctr">
                        <a:lnSpc>
                          <a:spcPts val="1200"/>
                        </a:lnSpc>
                      </a:pPr>
                      <a:r>
                        <a:rPr lang="ja-JP" sz="900" kern="100">
                          <a:effectLst/>
                        </a:rPr>
                        <a:t>下位分類</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41309" marR="41309" marT="5737" marB="0" anchor="ctr"/>
                </a:tc>
                <a:tc>
                  <a:txBody>
                    <a:bodyPr/>
                    <a:lstStyle/>
                    <a:p>
                      <a:pPr algn="ctr">
                        <a:lnSpc>
                          <a:spcPts val="1200"/>
                        </a:lnSpc>
                      </a:pPr>
                      <a:r>
                        <a:rPr lang="ja-JP" sz="900" kern="100">
                          <a:effectLst/>
                        </a:rPr>
                        <a:t>設計プロセスにおける問いかけと学習意欲を高める工夫の例</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41309" marR="41309" marT="5737" marB="0" anchor="ctr"/>
                </a:tc>
                <a:extLst>
                  <a:ext uri="{0D108BD9-81ED-4DB2-BD59-A6C34878D82A}">
                    <a16:rowId xmlns:a16="http://schemas.microsoft.com/office/drawing/2014/main" val="1736490195"/>
                  </a:ext>
                </a:extLst>
              </a:tr>
              <a:tr h="381530">
                <a:tc>
                  <a:txBody>
                    <a:bodyPr/>
                    <a:lstStyle/>
                    <a:p>
                      <a:pPr algn="ctr">
                        <a:lnSpc>
                          <a:spcPts val="1200"/>
                        </a:lnSpc>
                      </a:pPr>
                      <a:r>
                        <a:rPr lang="en-US" sz="900" kern="100" dirty="0">
                          <a:effectLst/>
                        </a:rPr>
                        <a:t>A-1.</a:t>
                      </a:r>
                      <a:endParaRPr lang="ja-JP" sz="900" kern="100">
                        <a:effectLst/>
                      </a:endParaRPr>
                    </a:p>
                    <a:p>
                      <a:pPr algn="ctr">
                        <a:lnSpc>
                          <a:spcPts val="1200"/>
                        </a:lnSpc>
                      </a:pPr>
                      <a:r>
                        <a:rPr lang="ja-JP" sz="900" kern="100">
                          <a:effectLst/>
                        </a:rPr>
                        <a:t>知覚的喚起</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nchor="ctr"/>
                </a:tc>
                <a:tc>
                  <a:txBody>
                    <a:bodyPr/>
                    <a:lstStyle/>
                    <a:p>
                      <a:pPr algn="just">
                        <a:lnSpc>
                          <a:spcPts val="1200"/>
                        </a:lnSpc>
                      </a:pPr>
                      <a:r>
                        <a:rPr lang="en-US" sz="900" kern="100" dirty="0">
                          <a:effectLst/>
                        </a:rPr>
                        <a:t>■</a:t>
                      </a:r>
                      <a:r>
                        <a:rPr lang="ja-JP" sz="900" kern="100">
                          <a:effectLst/>
                        </a:rPr>
                        <a:t>学習者の興味をひくために何ができるか？</a:t>
                      </a:r>
                    </a:p>
                    <a:p>
                      <a:pPr algn="just">
                        <a:lnSpc>
                          <a:spcPts val="1200"/>
                        </a:lnSpc>
                      </a:pPr>
                      <a:r>
                        <a:rPr lang="ja-JP" sz="900" kern="100">
                          <a:effectLst/>
                        </a:rPr>
                        <a:t>驚きのある・物珍しさ（新奇性）のある・ユーモアのある事象を提示する，抽象的ではなく具体的に，図などの視覚的手段を用いる</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tc>
                <a:extLst>
                  <a:ext uri="{0D108BD9-81ED-4DB2-BD59-A6C34878D82A}">
                    <a16:rowId xmlns:a16="http://schemas.microsoft.com/office/drawing/2014/main" val="3156812189"/>
                  </a:ext>
                </a:extLst>
              </a:tr>
              <a:tr h="381530">
                <a:tc>
                  <a:txBody>
                    <a:bodyPr/>
                    <a:lstStyle/>
                    <a:p>
                      <a:pPr algn="ctr">
                        <a:lnSpc>
                          <a:spcPts val="1200"/>
                        </a:lnSpc>
                      </a:pPr>
                      <a:r>
                        <a:rPr lang="en-US" sz="900" kern="100">
                          <a:effectLst/>
                        </a:rPr>
                        <a:t>A-2.</a:t>
                      </a:r>
                      <a:endParaRPr lang="ja-JP" sz="900" kern="100">
                        <a:effectLst/>
                      </a:endParaRPr>
                    </a:p>
                    <a:p>
                      <a:pPr algn="ctr">
                        <a:lnSpc>
                          <a:spcPts val="1200"/>
                        </a:lnSpc>
                      </a:pPr>
                      <a:r>
                        <a:rPr lang="ja-JP" sz="900" kern="100">
                          <a:effectLst/>
                        </a:rPr>
                        <a:t>探求心の喚起</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nchor="ctr"/>
                </a:tc>
                <a:tc>
                  <a:txBody>
                    <a:bodyPr/>
                    <a:lstStyle/>
                    <a:p>
                      <a:pPr algn="just">
                        <a:lnSpc>
                          <a:spcPts val="1200"/>
                        </a:lnSpc>
                      </a:pPr>
                      <a:r>
                        <a:rPr lang="en-US" sz="900" kern="100" dirty="0">
                          <a:effectLst/>
                        </a:rPr>
                        <a:t>■</a:t>
                      </a:r>
                      <a:r>
                        <a:rPr lang="ja-JP" sz="900" kern="100">
                          <a:effectLst/>
                        </a:rPr>
                        <a:t>どうすれば探究的な態度を引き出せるか？ </a:t>
                      </a:r>
                    </a:p>
                    <a:p>
                      <a:pPr algn="just">
                        <a:lnSpc>
                          <a:spcPts val="1200"/>
                        </a:lnSpc>
                      </a:pPr>
                      <a:r>
                        <a:rPr lang="ja-JP" sz="900" kern="100">
                          <a:effectLst/>
                        </a:rPr>
                        <a:t>好奇心を刺激する，問題の提示や解決への関与，問題を学習者に作成させる，これまでの知識との矛盾を提示，疑問や謎のなげかけ，学習者のなぜを大切にする</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tc>
                <a:extLst>
                  <a:ext uri="{0D108BD9-81ED-4DB2-BD59-A6C34878D82A}">
                    <a16:rowId xmlns:a16="http://schemas.microsoft.com/office/drawing/2014/main" val="3885331636"/>
                  </a:ext>
                </a:extLst>
              </a:tr>
              <a:tr h="381530">
                <a:tc>
                  <a:txBody>
                    <a:bodyPr/>
                    <a:lstStyle/>
                    <a:p>
                      <a:pPr algn="ctr">
                        <a:lnSpc>
                          <a:spcPts val="1200"/>
                        </a:lnSpc>
                      </a:pPr>
                      <a:r>
                        <a:rPr lang="en-US" sz="900" kern="100">
                          <a:effectLst/>
                        </a:rPr>
                        <a:t>A-3.</a:t>
                      </a:r>
                      <a:endParaRPr lang="ja-JP" sz="900" kern="100">
                        <a:effectLst/>
                      </a:endParaRPr>
                    </a:p>
                    <a:p>
                      <a:pPr algn="ctr">
                        <a:lnSpc>
                          <a:spcPts val="1200"/>
                        </a:lnSpc>
                      </a:pPr>
                      <a:r>
                        <a:rPr lang="ja-JP" sz="900" kern="100">
                          <a:effectLst/>
                        </a:rPr>
                        <a:t>変化性</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nchor="ctr"/>
                </a:tc>
                <a:tc>
                  <a:txBody>
                    <a:bodyPr/>
                    <a:lstStyle/>
                    <a:p>
                      <a:pPr algn="just">
                        <a:lnSpc>
                          <a:spcPts val="1200"/>
                        </a:lnSpc>
                      </a:pPr>
                      <a:r>
                        <a:rPr lang="en-US" sz="900" kern="100" dirty="0">
                          <a:effectLst/>
                        </a:rPr>
                        <a:t>■</a:t>
                      </a:r>
                      <a:r>
                        <a:rPr lang="ja-JP" sz="900" kern="100">
                          <a:effectLst/>
                        </a:rPr>
                        <a:t>どうすれば学習者の注意を維持できるか？ </a:t>
                      </a:r>
                    </a:p>
                    <a:p>
                      <a:pPr algn="just">
                        <a:lnSpc>
                          <a:spcPts val="1200"/>
                        </a:lnSpc>
                      </a:pPr>
                      <a:r>
                        <a:rPr lang="ja-JP" sz="900" kern="100">
                          <a:effectLst/>
                        </a:rPr>
                        <a:t>マンネリを避ける，声に抑揚をつける，環境を変える（教室移動），普段と違う授業の組み立て，気分転換をはかる，ダラダラ進めずに時間を区切る</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tc>
                <a:extLst>
                  <a:ext uri="{0D108BD9-81ED-4DB2-BD59-A6C34878D82A}">
                    <a16:rowId xmlns:a16="http://schemas.microsoft.com/office/drawing/2014/main" val="1359419777"/>
                  </a:ext>
                </a:extLst>
              </a:tr>
              <a:tr h="381530">
                <a:tc>
                  <a:txBody>
                    <a:bodyPr/>
                    <a:lstStyle/>
                    <a:p>
                      <a:pPr algn="ctr">
                        <a:lnSpc>
                          <a:spcPts val="1200"/>
                        </a:lnSpc>
                      </a:pPr>
                      <a:r>
                        <a:rPr lang="en-US" sz="900" kern="100">
                          <a:effectLst/>
                        </a:rPr>
                        <a:t>R-1.</a:t>
                      </a:r>
                      <a:endParaRPr lang="ja-JP" sz="900" kern="100">
                        <a:effectLst/>
                      </a:endParaRPr>
                    </a:p>
                    <a:p>
                      <a:pPr algn="ctr">
                        <a:lnSpc>
                          <a:spcPts val="1200"/>
                        </a:lnSpc>
                      </a:pPr>
                      <a:r>
                        <a:rPr lang="ja-JP" sz="900" kern="100">
                          <a:effectLst/>
                        </a:rPr>
                        <a:t>目的指向性</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nchor="ctr"/>
                </a:tc>
                <a:tc>
                  <a:txBody>
                    <a:bodyPr/>
                    <a:lstStyle/>
                    <a:p>
                      <a:pPr algn="just">
                        <a:lnSpc>
                          <a:spcPts val="1200"/>
                        </a:lnSpc>
                      </a:pPr>
                      <a:r>
                        <a:rPr lang="en-US" sz="900" kern="100" dirty="0">
                          <a:effectLst/>
                        </a:rPr>
                        <a:t>■</a:t>
                      </a:r>
                      <a:r>
                        <a:rPr lang="ja-JP" sz="900" kern="100">
                          <a:effectLst/>
                        </a:rPr>
                        <a:t>どうすれば学習者のニーズを満たすことができるか？</a:t>
                      </a:r>
                    </a:p>
                    <a:p>
                      <a:pPr algn="just">
                        <a:lnSpc>
                          <a:spcPts val="1200"/>
                        </a:lnSpc>
                      </a:pPr>
                      <a:r>
                        <a:rPr lang="ja-JP" sz="900" kern="100">
                          <a:effectLst/>
                        </a:rPr>
                        <a:t>意義のある目標設定，将来的価値の指摘，今努力することのメリット（有用性や意義）の強調，目的を自分で決めさせる</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tc>
                <a:extLst>
                  <a:ext uri="{0D108BD9-81ED-4DB2-BD59-A6C34878D82A}">
                    <a16:rowId xmlns:a16="http://schemas.microsoft.com/office/drawing/2014/main" val="497608879"/>
                  </a:ext>
                </a:extLst>
              </a:tr>
              <a:tr h="381530">
                <a:tc>
                  <a:txBody>
                    <a:bodyPr/>
                    <a:lstStyle/>
                    <a:p>
                      <a:pPr algn="ctr">
                        <a:lnSpc>
                          <a:spcPts val="1200"/>
                        </a:lnSpc>
                      </a:pPr>
                      <a:r>
                        <a:rPr lang="en-US" sz="900" kern="100">
                          <a:effectLst/>
                        </a:rPr>
                        <a:t>R-2.</a:t>
                      </a:r>
                      <a:endParaRPr lang="ja-JP" sz="900" kern="100">
                        <a:effectLst/>
                      </a:endParaRPr>
                    </a:p>
                    <a:p>
                      <a:pPr algn="ctr">
                        <a:lnSpc>
                          <a:spcPts val="1200"/>
                        </a:lnSpc>
                      </a:pPr>
                      <a:r>
                        <a:rPr lang="ja-JP" sz="900" kern="100">
                          <a:effectLst/>
                        </a:rPr>
                        <a:t>動機との一致</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nchor="ctr"/>
                </a:tc>
                <a:tc>
                  <a:txBody>
                    <a:bodyPr/>
                    <a:lstStyle/>
                    <a:p>
                      <a:pPr algn="just">
                        <a:lnSpc>
                          <a:spcPts val="1200"/>
                        </a:lnSpc>
                      </a:pPr>
                      <a:r>
                        <a:rPr lang="en-US" sz="900" kern="100" dirty="0">
                          <a:effectLst/>
                        </a:rPr>
                        <a:t>■</a:t>
                      </a:r>
                      <a:r>
                        <a:rPr lang="ja-JP" sz="900" kern="100">
                          <a:effectLst/>
                        </a:rPr>
                        <a:t>いつどのようにして，学習者の学習スタイルや興味と関連づけられるか？ 　　　</a:t>
                      </a:r>
                    </a:p>
                    <a:p>
                      <a:pPr algn="just">
                        <a:lnSpc>
                          <a:spcPts val="1200"/>
                        </a:lnSpc>
                      </a:pPr>
                      <a:r>
                        <a:rPr lang="ja-JP" sz="900" kern="100">
                          <a:effectLst/>
                        </a:rPr>
                        <a:t>学習活動自体を楽しませる，友だちとの共同作業，班対抗の競争，ゲーム化，目標達成の手段を自分で選ぶ，安心感や心地よさを与える</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tc>
                <a:extLst>
                  <a:ext uri="{0D108BD9-81ED-4DB2-BD59-A6C34878D82A}">
                    <a16:rowId xmlns:a16="http://schemas.microsoft.com/office/drawing/2014/main" val="3654660161"/>
                  </a:ext>
                </a:extLst>
              </a:tr>
              <a:tr h="381530">
                <a:tc>
                  <a:txBody>
                    <a:bodyPr/>
                    <a:lstStyle/>
                    <a:p>
                      <a:pPr algn="ctr">
                        <a:lnSpc>
                          <a:spcPts val="1200"/>
                        </a:lnSpc>
                      </a:pPr>
                      <a:r>
                        <a:rPr lang="en-US" sz="900" kern="100">
                          <a:effectLst/>
                        </a:rPr>
                        <a:t>R-3.</a:t>
                      </a:r>
                      <a:endParaRPr lang="ja-JP" sz="900" kern="100">
                        <a:effectLst/>
                      </a:endParaRPr>
                    </a:p>
                    <a:p>
                      <a:pPr algn="ctr">
                        <a:lnSpc>
                          <a:spcPts val="1200"/>
                        </a:lnSpc>
                      </a:pPr>
                      <a:r>
                        <a:rPr lang="ja-JP" sz="900" kern="100">
                          <a:effectLst/>
                        </a:rPr>
                        <a:t>親しみやすさ</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nchor="ctr"/>
                </a:tc>
                <a:tc>
                  <a:txBody>
                    <a:bodyPr/>
                    <a:lstStyle/>
                    <a:p>
                      <a:pPr algn="just">
                        <a:lnSpc>
                          <a:spcPts val="1200"/>
                        </a:lnSpc>
                      </a:pPr>
                      <a:r>
                        <a:rPr lang="en-US" sz="900" kern="100" dirty="0">
                          <a:effectLst/>
                        </a:rPr>
                        <a:t>■</a:t>
                      </a:r>
                      <a:r>
                        <a:rPr lang="ja-JP" sz="900" kern="100">
                          <a:effectLst/>
                        </a:rPr>
                        <a:t>どうすれば学習者の経験と授業を結びつけることができるか？</a:t>
                      </a:r>
                    </a:p>
                    <a:p>
                      <a:pPr algn="just">
                        <a:lnSpc>
                          <a:spcPts val="1200"/>
                        </a:lnSpc>
                      </a:pPr>
                      <a:r>
                        <a:rPr lang="ja-JP" sz="900" kern="100">
                          <a:effectLst/>
                        </a:rPr>
                        <a:t>親近感の持てる（身近な）例，学習者の関心のある得意分野からの例，これまでの勉強とのつながりの説明，比喩やたとえ話，学習者を名前で呼ぶ</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tc>
                <a:extLst>
                  <a:ext uri="{0D108BD9-81ED-4DB2-BD59-A6C34878D82A}">
                    <a16:rowId xmlns:a16="http://schemas.microsoft.com/office/drawing/2014/main" val="1902667986"/>
                  </a:ext>
                </a:extLst>
              </a:tr>
              <a:tr h="381530">
                <a:tc>
                  <a:txBody>
                    <a:bodyPr/>
                    <a:lstStyle/>
                    <a:p>
                      <a:pPr algn="ctr">
                        <a:lnSpc>
                          <a:spcPts val="1200"/>
                        </a:lnSpc>
                      </a:pPr>
                      <a:r>
                        <a:rPr lang="en-US" sz="900" kern="100">
                          <a:effectLst/>
                        </a:rPr>
                        <a:t>C-1.</a:t>
                      </a:r>
                      <a:endParaRPr lang="ja-JP" sz="900" kern="100">
                        <a:effectLst/>
                      </a:endParaRPr>
                    </a:p>
                    <a:p>
                      <a:pPr algn="ctr">
                        <a:lnSpc>
                          <a:spcPts val="1200"/>
                        </a:lnSpc>
                      </a:pPr>
                      <a:r>
                        <a:rPr lang="ja-JP" sz="900" kern="100">
                          <a:effectLst/>
                        </a:rPr>
                        <a:t>学習要求</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nchor="ctr"/>
                </a:tc>
                <a:tc>
                  <a:txBody>
                    <a:bodyPr/>
                    <a:lstStyle/>
                    <a:p>
                      <a:pPr algn="just">
                        <a:lnSpc>
                          <a:spcPts val="1200"/>
                        </a:lnSpc>
                      </a:pPr>
                      <a:r>
                        <a:rPr lang="en-US" sz="900" kern="100" dirty="0">
                          <a:effectLst/>
                        </a:rPr>
                        <a:t>■</a:t>
                      </a:r>
                      <a:r>
                        <a:rPr lang="ja-JP" sz="900" kern="100">
                          <a:effectLst/>
                        </a:rPr>
                        <a:t>どうすれば成功の期待感を持つように支援できるか？</a:t>
                      </a:r>
                    </a:p>
                    <a:p>
                      <a:pPr algn="just">
                        <a:lnSpc>
                          <a:spcPts val="1200"/>
                        </a:lnSpc>
                      </a:pPr>
                      <a:r>
                        <a:rPr lang="ja-JP" sz="900" kern="100">
                          <a:effectLst/>
                        </a:rPr>
                        <a:t>ゴールの明示，頑張ればできそうな・高すぎず低すぎないゴール設定，チャレンジ精神の刺激，目標との隔たりの確認，評価基準の提示</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tc>
                <a:extLst>
                  <a:ext uri="{0D108BD9-81ED-4DB2-BD59-A6C34878D82A}">
                    <a16:rowId xmlns:a16="http://schemas.microsoft.com/office/drawing/2014/main" val="4170959680"/>
                  </a:ext>
                </a:extLst>
              </a:tr>
              <a:tr h="381530">
                <a:tc>
                  <a:txBody>
                    <a:bodyPr/>
                    <a:lstStyle/>
                    <a:p>
                      <a:pPr algn="ctr">
                        <a:lnSpc>
                          <a:spcPts val="1200"/>
                        </a:lnSpc>
                      </a:pPr>
                      <a:r>
                        <a:rPr lang="en-US" sz="900" kern="100">
                          <a:effectLst/>
                        </a:rPr>
                        <a:t>C-2.</a:t>
                      </a:r>
                      <a:endParaRPr lang="ja-JP" sz="900" kern="100">
                        <a:effectLst/>
                      </a:endParaRPr>
                    </a:p>
                    <a:p>
                      <a:pPr algn="ctr">
                        <a:lnSpc>
                          <a:spcPts val="1200"/>
                        </a:lnSpc>
                      </a:pPr>
                      <a:r>
                        <a:rPr lang="ja-JP" sz="900" kern="100">
                          <a:effectLst/>
                        </a:rPr>
                        <a:t>成功の機会</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nchor="ctr"/>
                </a:tc>
                <a:tc>
                  <a:txBody>
                    <a:bodyPr/>
                    <a:lstStyle/>
                    <a:p>
                      <a:pPr algn="just">
                        <a:lnSpc>
                          <a:spcPts val="1200"/>
                        </a:lnSpc>
                      </a:pPr>
                      <a:r>
                        <a:rPr lang="en-US" sz="900" kern="100" dirty="0">
                          <a:effectLst/>
                        </a:rPr>
                        <a:t>■</a:t>
                      </a:r>
                      <a:r>
                        <a:rPr lang="ja-JP" sz="900" kern="100">
                          <a:effectLst/>
                        </a:rPr>
                        <a:t>学習経験がどのように自らの能力に対する信念を高めていくのか？</a:t>
                      </a:r>
                    </a:p>
                    <a:p>
                      <a:pPr algn="just">
                        <a:lnSpc>
                          <a:spcPts val="1200"/>
                        </a:lnSpc>
                      </a:pPr>
                      <a:r>
                        <a:rPr lang="ja-JP" sz="900" kern="100">
                          <a:effectLst/>
                        </a:rPr>
                        <a:t>一歩ずつでき具合を確かめながら進ませる，リスクなしの練習の機会，失敗から学べる環境，過去の自分との比較による成長の実感， やさしいものから難しいものへ</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tc>
                <a:extLst>
                  <a:ext uri="{0D108BD9-81ED-4DB2-BD59-A6C34878D82A}">
                    <a16:rowId xmlns:a16="http://schemas.microsoft.com/office/drawing/2014/main" val="997872472"/>
                  </a:ext>
                </a:extLst>
              </a:tr>
              <a:tr h="488124">
                <a:tc>
                  <a:txBody>
                    <a:bodyPr/>
                    <a:lstStyle/>
                    <a:p>
                      <a:pPr algn="ctr">
                        <a:lnSpc>
                          <a:spcPts val="1200"/>
                        </a:lnSpc>
                      </a:pPr>
                      <a:r>
                        <a:rPr lang="en-US" sz="900" kern="100">
                          <a:effectLst/>
                        </a:rPr>
                        <a:t>C-3.</a:t>
                      </a:r>
                      <a:endParaRPr lang="ja-JP" sz="900" kern="100">
                        <a:effectLst/>
                      </a:endParaRPr>
                    </a:p>
                    <a:p>
                      <a:pPr algn="ctr">
                        <a:lnSpc>
                          <a:spcPts val="1200"/>
                        </a:lnSpc>
                      </a:pPr>
                      <a:r>
                        <a:rPr lang="ja-JP" sz="900" kern="100">
                          <a:effectLst/>
                        </a:rPr>
                        <a:t>コントロールの個人化</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nchor="ctr"/>
                </a:tc>
                <a:tc>
                  <a:txBody>
                    <a:bodyPr/>
                    <a:lstStyle/>
                    <a:p>
                      <a:pPr algn="just">
                        <a:lnSpc>
                          <a:spcPts val="1200"/>
                        </a:lnSpc>
                      </a:pPr>
                      <a:r>
                        <a:rPr lang="en-US" sz="900" kern="100" dirty="0">
                          <a:effectLst/>
                        </a:rPr>
                        <a:t>■</a:t>
                      </a:r>
                      <a:r>
                        <a:rPr lang="ja-JP" sz="900" kern="100">
                          <a:effectLst/>
                        </a:rPr>
                        <a:t>成功の結果を自らの努力と能力によるものと認識できるか？ </a:t>
                      </a:r>
                    </a:p>
                    <a:p>
                      <a:pPr algn="just">
                        <a:lnSpc>
                          <a:spcPts val="1200"/>
                        </a:lnSpc>
                      </a:pPr>
                      <a:r>
                        <a:rPr lang="ja-JP" sz="900" kern="100">
                          <a:effectLst/>
                        </a:rPr>
                        <a:t>自分が努力して成功したという実感を持たせる，個別のペースで，学習者が学習方法を制御できる，勉強のやり方やヒントの提供，選択式ではなく記述式のテスト </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tc>
                <a:extLst>
                  <a:ext uri="{0D108BD9-81ED-4DB2-BD59-A6C34878D82A}">
                    <a16:rowId xmlns:a16="http://schemas.microsoft.com/office/drawing/2014/main" val="2465700881"/>
                  </a:ext>
                </a:extLst>
              </a:tr>
              <a:tr h="381530">
                <a:tc>
                  <a:txBody>
                    <a:bodyPr/>
                    <a:lstStyle/>
                    <a:p>
                      <a:pPr algn="ctr">
                        <a:lnSpc>
                          <a:spcPts val="1200"/>
                        </a:lnSpc>
                      </a:pPr>
                      <a:r>
                        <a:rPr lang="en-US" sz="900" kern="100">
                          <a:effectLst/>
                        </a:rPr>
                        <a:t>S-1.</a:t>
                      </a:r>
                      <a:endParaRPr lang="ja-JP" sz="900" kern="100">
                        <a:effectLst/>
                      </a:endParaRPr>
                    </a:p>
                    <a:p>
                      <a:pPr algn="ctr">
                        <a:lnSpc>
                          <a:spcPts val="1200"/>
                        </a:lnSpc>
                      </a:pPr>
                      <a:r>
                        <a:rPr lang="ja-JP" sz="900" kern="100">
                          <a:effectLst/>
                        </a:rPr>
                        <a:t>自然な結果</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nchor="ctr"/>
                </a:tc>
                <a:tc>
                  <a:txBody>
                    <a:bodyPr/>
                    <a:lstStyle/>
                    <a:p>
                      <a:pPr algn="just">
                        <a:lnSpc>
                          <a:spcPts val="1200"/>
                        </a:lnSpc>
                      </a:pPr>
                      <a:r>
                        <a:rPr lang="en-US" sz="900" kern="100" dirty="0">
                          <a:effectLst/>
                        </a:rPr>
                        <a:t>■</a:t>
                      </a:r>
                      <a:r>
                        <a:rPr lang="ja-JP" sz="900" kern="100">
                          <a:effectLst/>
                        </a:rPr>
                        <a:t>どうすれば獲得した知識やスキルを活用する機会を提供できるか？</a:t>
                      </a:r>
                    </a:p>
                    <a:p>
                      <a:pPr algn="just">
                        <a:lnSpc>
                          <a:spcPts val="1200"/>
                        </a:lnSpc>
                      </a:pPr>
                      <a:r>
                        <a:rPr lang="ja-JP" sz="900" kern="100">
                          <a:effectLst/>
                        </a:rPr>
                        <a:t>成果を生かすチャンス（成果活用場面の埋め込み），応用問題への挑戦，設定した目標に基づく成果の確認，学習者同士で教え合う機会の提供</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tc>
                <a:extLst>
                  <a:ext uri="{0D108BD9-81ED-4DB2-BD59-A6C34878D82A}">
                    <a16:rowId xmlns:a16="http://schemas.microsoft.com/office/drawing/2014/main" val="1657175955"/>
                  </a:ext>
                </a:extLst>
              </a:tr>
              <a:tr h="381530">
                <a:tc>
                  <a:txBody>
                    <a:bodyPr/>
                    <a:lstStyle/>
                    <a:p>
                      <a:pPr algn="ctr">
                        <a:lnSpc>
                          <a:spcPts val="1200"/>
                        </a:lnSpc>
                      </a:pPr>
                      <a:r>
                        <a:rPr lang="en-US" sz="900" kern="100">
                          <a:effectLst/>
                        </a:rPr>
                        <a:t>S-2.</a:t>
                      </a:r>
                      <a:endParaRPr lang="ja-JP" sz="900" kern="100">
                        <a:effectLst/>
                      </a:endParaRPr>
                    </a:p>
                    <a:p>
                      <a:pPr algn="ctr">
                        <a:lnSpc>
                          <a:spcPts val="1200"/>
                        </a:lnSpc>
                      </a:pPr>
                      <a:r>
                        <a:rPr lang="ja-JP" sz="900" kern="100">
                          <a:effectLst/>
                        </a:rPr>
                        <a:t>肯定的な結果</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nchor="ctr"/>
                </a:tc>
                <a:tc>
                  <a:txBody>
                    <a:bodyPr/>
                    <a:lstStyle/>
                    <a:p>
                      <a:pPr algn="just">
                        <a:lnSpc>
                          <a:spcPts val="1200"/>
                        </a:lnSpc>
                      </a:pPr>
                      <a:r>
                        <a:rPr lang="en-US" sz="900" kern="100" dirty="0">
                          <a:effectLst/>
                        </a:rPr>
                        <a:t>■</a:t>
                      </a:r>
                      <a:r>
                        <a:rPr lang="ja-JP" sz="900" kern="100">
                          <a:effectLst/>
                        </a:rPr>
                        <a:t>何が学習者の成功を強化するだろうか？ </a:t>
                      </a:r>
                    </a:p>
                    <a:p>
                      <a:pPr algn="just">
                        <a:lnSpc>
                          <a:spcPts val="1200"/>
                        </a:lnSpc>
                      </a:pPr>
                      <a:r>
                        <a:rPr lang="ja-JP" sz="900" kern="100">
                          <a:effectLst/>
                        </a:rPr>
                        <a:t>ほめて認める，教師からの励まし，何らかの報酬を与える，成果の重要性や利用価値の強調，成果を喜びあう仲間づくり，できたことに誇りをもたせる</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tc>
                <a:extLst>
                  <a:ext uri="{0D108BD9-81ED-4DB2-BD59-A6C34878D82A}">
                    <a16:rowId xmlns:a16="http://schemas.microsoft.com/office/drawing/2014/main" val="1930225953"/>
                  </a:ext>
                </a:extLst>
              </a:tr>
              <a:tr h="381530">
                <a:tc>
                  <a:txBody>
                    <a:bodyPr/>
                    <a:lstStyle/>
                    <a:p>
                      <a:pPr algn="ctr">
                        <a:lnSpc>
                          <a:spcPts val="1200"/>
                        </a:lnSpc>
                      </a:pPr>
                      <a:r>
                        <a:rPr lang="en-US" sz="900" kern="100">
                          <a:effectLst/>
                        </a:rPr>
                        <a:t>S-3.</a:t>
                      </a:r>
                      <a:endParaRPr lang="ja-JP" sz="900" kern="100">
                        <a:effectLst/>
                      </a:endParaRPr>
                    </a:p>
                    <a:p>
                      <a:pPr algn="ctr">
                        <a:lnSpc>
                          <a:spcPts val="1200"/>
                        </a:lnSpc>
                      </a:pPr>
                      <a:r>
                        <a:rPr lang="ja-JP" sz="900" kern="100">
                          <a:effectLst/>
                        </a:rPr>
                        <a:t>公平さ</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nchor="ctr"/>
                </a:tc>
                <a:tc>
                  <a:txBody>
                    <a:bodyPr/>
                    <a:lstStyle/>
                    <a:p>
                      <a:pPr algn="just">
                        <a:lnSpc>
                          <a:spcPts val="1200"/>
                        </a:lnSpc>
                      </a:pPr>
                      <a:r>
                        <a:rPr lang="en-US" sz="900" kern="100" dirty="0">
                          <a:effectLst/>
                        </a:rPr>
                        <a:t>■</a:t>
                      </a:r>
                      <a:r>
                        <a:rPr lang="ja-JP" sz="900" kern="100">
                          <a:effectLst/>
                        </a:rPr>
                        <a:t>どうすれば自らの成果を肯定的に捉えるよう支援できるか？</a:t>
                      </a:r>
                    </a:p>
                    <a:p>
                      <a:pPr algn="just">
                        <a:lnSpc>
                          <a:spcPts val="1200"/>
                        </a:lnSpc>
                      </a:pPr>
                      <a:r>
                        <a:rPr lang="ja-JP" sz="900" kern="100">
                          <a:effectLst/>
                        </a:rPr>
                        <a:t>えこひいきなしの公平感を与える，首尾一貫した授業運営を行う，テストに引っかけ問題を出さない，期待（授業中の約束事）を裏切らない</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tc>
                <a:extLst>
                  <a:ext uri="{0D108BD9-81ED-4DB2-BD59-A6C34878D82A}">
                    <a16:rowId xmlns:a16="http://schemas.microsoft.com/office/drawing/2014/main" val="432699103"/>
                  </a:ext>
                </a:extLst>
              </a:tr>
              <a:tr h="381530">
                <a:tc>
                  <a:txBody>
                    <a:bodyPr/>
                    <a:lstStyle/>
                    <a:p>
                      <a:pPr algn="ctr">
                        <a:lnSpc>
                          <a:spcPts val="1200"/>
                        </a:lnSpc>
                      </a:pPr>
                      <a:r>
                        <a:rPr lang="en-US" sz="900" kern="100">
                          <a:effectLst/>
                        </a:rPr>
                        <a:t>V-1</a:t>
                      </a:r>
                      <a:endParaRPr lang="ja-JP" sz="900" kern="100">
                        <a:effectLst/>
                      </a:endParaRPr>
                    </a:p>
                    <a:p>
                      <a:pPr algn="ctr">
                        <a:lnSpc>
                          <a:spcPts val="1200"/>
                        </a:lnSpc>
                      </a:pPr>
                      <a:r>
                        <a:rPr lang="ja-JP" sz="900" kern="100">
                          <a:effectLst/>
                        </a:rPr>
                        <a:t>実行計画の具体化</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nchor="ctr"/>
                </a:tc>
                <a:tc>
                  <a:txBody>
                    <a:bodyPr/>
                    <a:lstStyle/>
                    <a:p>
                      <a:pPr algn="l">
                        <a:lnSpc>
                          <a:spcPts val="1200"/>
                        </a:lnSpc>
                      </a:pPr>
                      <a:r>
                        <a:rPr lang="en-US" sz="900" kern="100" dirty="0">
                          <a:effectLst/>
                        </a:rPr>
                        <a:t>■</a:t>
                      </a:r>
                      <a:r>
                        <a:rPr lang="ja-JP" sz="900" kern="100">
                          <a:effectLst/>
                        </a:rPr>
                        <a:t>どうすれば学習者は見通しを具体的にもてるのか？</a:t>
                      </a:r>
                      <a:br>
                        <a:rPr lang="en-US" sz="900" kern="100" dirty="0">
                          <a:effectLst/>
                        </a:rPr>
                      </a:br>
                      <a:r>
                        <a:rPr lang="ja-JP" sz="900" kern="100">
                          <a:effectLst/>
                        </a:rPr>
                        <a:t>学習のはじめに興味をもった理由や取り組みたいことを宣言させる，学習目標や学習計画を立てさせる，途中で計画や動機づけを見返す機会をもつ</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tc>
                <a:extLst>
                  <a:ext uri="{0D108BD9-81ED-4DB2-BD59-A6C34878D82A}">
                    <a16:rowId xmlns:a16="http://schemas.microsoft.com/office/drawing/2014/main" val="3223428801"/>
                  </a:ext>
                </a:extLst>
              </a:tr>
              <a:tr h="381530">
                <a:tc>
                  <a:txBody>
                    <a:bodyPr/>
                    <a:lstStyle/>
                    <a:p>
                      <a:pPr algn="ctr">
                        <a:lnSpc>
                          <a:spcPts val="1200"/>
                        </a:lnSpc>
                      </a:pPr>
                      <a:r>
                        <a:rPr lang="en-US" sz="900" kern="100">
                          <a:effectLst/>
                        </a:rPr>
                        <a:t>V-2</a:t>
                      </a:r>
                      <a:br>
                        <a:rPr lang="en-US" sz="900" kern="100">
                          <a:effectLst/>
                        </a:rPr>
                      </a:br>
                      <a:r>
                        <a:rPr lang="ja-JP" sz="900" kern="100">
                          <a:effectLst/>
                        </a:rPr>
                        <a:t>適切な制御</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nchor="ctr"/>
                </a:tc>
                <a:tc>
                  <a:txBody>
                    <a:bodyPr/>
                    <a:lstStyle/>
                    <a:p>
                      <a:pPr algn="just">
                        <a:lnSpc>
                          <a:spcPts val="1200"/>
                        </a:lnSpc>
                      </a:pPr>
                      <a:r>
                        <a:rPr lang="en-US" sz="900" kern="100" dirty="0">
                          <a:effectLst/>
                        </a:rPr>
                        <a:t>■</a:t>
                      </a:r>
                      <a:r>
                        <a:rPr lang="ja-JP" sz="900" kern="100">
                          <a:effectLst/>
                        </a:rPr>
                        <a:t>学習者が自らの学びを適切な範囲で進めるには？</a:t>
                      </a:r>
                    </a:p>
                    <a:p>
                      <a:pPr algn="just">
                        <a:lnSpc>
                          <a:spcPts val="1200"/>
                        </a:lnSpc>
                      </a:pPr>
                      <a:r>
                        <a:rPr lang="ja-JP" sz="900" kern="100">
                          <a:effectLst/>
                        </a:rPr>
                        <a:t>学習の途中でやる気を失う可能性がある要因を予め伝える，学習計画に無理や無駄がないか点検させる，必要に応じて学習計画や進捗について他者と相談する機会を設ける</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tc>
                <a:extLst>
                  <a:ext uri="{0D108BD9-81ED-4DB2-BD59-A6C34878D82A}">
                    <a16:rowId xmlns:a16="http://schemas.microsoft.com/office/drawing/2014/main" val="2411656446"/>
                  </a:ext>
                </a:extLst>
              </a:tr>
              <a:tr h="381530">
                <a:tc>
                  <a:txBody>
                    <a:bodyPr/>
                    <a:lstStyle/>
                    <a:p>
                      <a:pPr algn="ctr">
                        <a:lnSpc>
                          <a:spcPts val="1200"/>
                        </a:lnSpc>
                      </a:pPr>
                      <a:r>
                        <a:rPr lang="en-US" sz="900" kern="100" dirty="0">
                          <a:effectLst/>
                        </a:rPr>
                        <a:t>V-</a:t>
                      </a:r>
                      <a:r>
                        <a:rPr lang="ja-JP" sz="900" kern="100">
                          <a:effectLst/>
                        </a:rPr>
                        <a:t>３</a:t>
                      </a:r>
                      <a:br>
                        <a:rPr lang="en-US" sz="900" kern="100" dirty="0">
                          <a:effectLst/>
                        </a:rPr>
                      </a:br>
                      <a:r>
                        <a:rPr lang="ja-JP" sz="900" kern="100">
                          <a:effectLst/>
                        </a:rPr>
                        <a:t>自己モニタリング</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nchor="ctr"/>
                </a:tc>
                <a:tc>
                  <a:txBody>
                    <a:bodyPr/>
                    <a:lstStyle/>
                    <a:p>
                      <a:pPr algn="just">
                        <a:lnSpc>
                          <a:spcPts val="1200"/>
                        </a:lnSpc>
                      </a:pPr>
                      <a:r>
                        <a:rPr lang="en-US" sz="900" kern="100" dirty="0">
                          <a:effectLst/>
                        </a:rPr>
                        <a:t>■</a:t>
                      </a:r>
                      <a:r>
                        <a:rPr lang="ja-JP" sz="900" kern="100">
                          <a:effectLst/>
                        </a:rPr>
                        <a:t>学習者が自身の状況を把握するには？</a:t>
                      </a:r>
                    </a:p>
                    <a:p>
                      <a:pPr algn="just">
                        <a:lnSpc>
                          <a:spcPts val="1200"/>
                        </a:lnSpc>
                      </a:pPr>
                      <a:r>
                        <a:rPr lang="ja-JP" sz="900" kern="100">
                          <a:effectLst/>
                        </a:rPr>
                        <a:t>学習の進み具合を点検し残りの計画を具体化させる，計画通りではない場合は計画を見直す，ポートフォリオ等で自分の学習履歴をまとめる</a:t>
                      </a:r>
                      <a:endParaRPr lang="ja-JP" sz="900" kern="100">
                        <a:effectLst/>
                        <a:latin typeface="游明朝" panose="02020400000000000000" pitchFamily="18" charset="-128"/>
                        <a:ea typeface="游明朝" panose="02020400000000000000" pitchFamily="18" charset="-128"/>
                        <a:cs typeface="Arial" panose="020B0604020202020204" pitchFamily="34" charset="0"/>
                      </a:endParaRPr>
                    </a:p>
                  </a:txBody>
                  <a:tcPr marL="10710" marR="10710" marT="5737" marB="0"/>
                </a:tc>
                <a:extLst>
                  <a:ext uri="{0D108BD9-81ED-4DB2-BD59-A6C34878D82A}">
                    <a16:rowId xmlns:a16="http://schemas.microsoft.com/office/drawing/2014/main" val="2964429212"/>
                  </a:ext>
                </a:extLst>
              </a:tr>
            </a:tbl>
          </a:graphicData>
        </a:graphic>
      </p:graphicFrame>
      <p:sp>
        <p:nvSpPr>
          <p:cNvPr id="3" name="Rectangle 1">
            <a:extLst>
              <a:ext uri="{FF2B5EF4-FFF2-40B4-BE49-F238E27FC236}">
                <a16:creationId xmlns:a16="http://schemas.microsoft.com/office/drawing/2014/main" id="{18228855-3F74-BEEB-F800-79F5EDDC7E20}"/>
              </a:ext>
            </a:extLst>
          </p:cNvPr>
          <p:cNvSpPr>
            <a:spLocks noChangeArrowheads="1"/>
          </p:cNvSpPr>
          <p:nvPr/>
        </p:nvSpPr>
        <p:spPr bwMode="auto">
          <a:xfrm>
            <a:off x="2574925" y="3365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41932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楕円 15">
            <a:extLst>
              <a:ext uri="{FF2B5EF4-FFF2-40B4-BE49-F238E27FC236}">
                <a16:creationId xmlns:a16="http://schemas.microsoft.com/office/drawing/2014/main" id="{31642CF2-DC03-5242-92B3-1502DE719F10}"/>
              </a:ext>
            </a:extLst>
          </p:cNvPr>
          <p:cNvSpPr/>
          <p:nvPr/>
        </p:nvSpPr>
        <p:spPr>
          <a:xfrm>
            <a:off x="3125991" y="1066748"/>
            <a:ext cx="2757488" cy="1457325"/>
          </a:xfrm>
          <a:prstGeom prst="ellipse">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lang="ja-JP" altLang="en-US"/>
              <a:t>注意の焦点化</a:t>
            </a:r>
            <a:endParaRPr lang="en-US" altLang="ja-JP" dirty="0"/>
          </a:p>
          <a:p>
            <a:pPr algn="ctr"/>
            <a:r>
              <a:rPr lang="ja-JP" altLang="en-US"/>
              <a:t>自己教示</a:t>
            </a:r>
            <a:endParaRPr lang="en-US" altLang="ja-JP" dirty="0"/>
          </a:p>
          <a:p>
            <a:pPr algn="ctr"/>
            <a:r>
              <a:rPr lang="ja-JP" altLang="en-US"/>
              <a:t>自己モニタリング</a:t>
            </a:r>
            <a:endParaRPr kumimoji="1" lang="ja-JP" altLang="en-US"/>
          </a:p>
        </p:txBody>
      </p:sp>
      <p:sp>
        <p:nvSpPr>
          <p:cNvPr id="17" name="円/楕円 16">
            <a:extLst>
              <a:ext uri="{FF2B5EF4-FFF2-40B4-BE49-F238E27FC236}">
                <a16:creationId xmlns:a16="http://schemas.microsoft.com/office/drawing/2014/main" id="{9EFCD38A-478D-E44D-8638-E5B6682FA5E2}"/>
              </a:ext>
            </a:extLst>
          </p:cNvPr>
          <p:cNvSpPr/>
          <p:nvPr/>
        </p:nvSpPr>
        <p:spPr>
          <a:xfrm>
            <a:off x="5761118" y="3684598"/>
            <a:ext cx="2757488" cy="1457325"/>
          </a:xfrm>
          <a:prstGeom prst="ellipse">
            <a:avLst/>
          </a:prstGeom>
        </p:spPr>
        <p:style>
          <a:lnRef idx="2">
            <a:schemeClr val="dk1"/>
          </a:lnRef>
          <a:fillRef idx="1">
            <a:schemeClr val="lt1"/>
          </a:fillRef>
          <a:effectRef idx="0">
            <a:schemeClr val="dk1"/>
          </a:effectRef>
          <a:fontRef idx="minor">
            <a:schemeClr val="dk1"/>
          </a:fontRef>
        </p:style>
        <p:txBody>
          <a:bodyPr lIns="36000" rIns="36000" rtlCol="0" anchor="ctr"/>
          <a:lstStyle/>
          <a:p>
            <a:pPr algn="ctr"/>
            <a:r>
              <a:rPr lang="ja-JP" altLang="en-US"/>
              <a:t>自己評価</a:t>
            </a:r>
            <a:endParaRPr lang="en-US" altLang="ja-JP" dirty="0"/>
          </a:p>
          <a:p>
            <a:pPr algn="ctr"/>
            <a:r>
              <a:rPr lang="ja-JP" altLang="en-US"/>
              <a:t>原因帰属</a:t>
            </a:r>
            <a:endParaRPr lang="en-US" altLang="ja-JP" dirty="0"/>
          </a:p>
          <a:p>
            <a:pPr algn="ctr"/>
            <a:r>
              <a:rPr lang="ja-JP" altLang="en-US"/>
              <a:t>自己反省</a:t>
            </a:r>
            <a:endParaRPr lang="en-US" altLang="ja-JP" dirty="0"/>
          </a:p>
          <a:p>
            <a:pPr algn="ctr"/>
            <a:r>
              <a:rPr lang="ja-JP" altLang="en-US"/>
              <a:t>適応</a:t>
            </a:r>
          </a:p>
        </p:txBody>
      </p:sp>
      <p:sp>
        <p:nvSpPr>
          <p:cNvPr id="18" name="円/楕円 17">
            <a:extLst>
              <a:ext uri="{FF2B5EF4-FFF2-40B4-BE49-F238E27FC236}">
                <a16:creationId xmlns:a16="http://schemas.microsoft.com/office/drawing/2014/main" id="{61A67C0A-BD30-BD4E-B062-0441F36F4651}"/>
              </a:ext>
            </a:extLst>
          </p:cNvPr>
          <p:cNvSpPr/>
          <p:nvPr/>
        </p:nvSpPr>
        <p:spPr>
          <a:xfrm>
            <a:off x="692695" y="3579946"/>
            <a:ext cx="2757488" cy="14573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a:t>目標設定</a:t>
            </a:r>
            <a:endParaRPr lang="en-US" altLang="ja-JP" dirty="0"/>
          </a:p>
          <a:p>
            <a:pPr algn="ctr"/>
            <a:r>
              <a:rPr lang="ja-JP" altLang="en-US"/>
              <a:t>方略の計画</a:t>
            </a:r>
            <a:endParaRPr lang="en-US" altLang="ja-JP" dirty="0"/>
          </a:p>
          <a:p>
            <a:pPr algn="ctr"/>
            <a:r>
              <a:rPr lang="ja-JP" altLang="en-US"/>
              <a:t>自己効力感</a:t>
            </a:r>
            <a:endParaRPr lang="en-US" altLang="ja-JP" dirty="0"/>
          </a:p>
          <a:p>
            <a:pPr algn="ctr"/>
            <a:r>
              <a:rPr lang="ja-JP" altLang="en-US"/>
              <a:t>興味</a:t>
            </a:r>
            <a:endParaRPr kumimoji="1" lang="ja-JP" altLang="en-US"/>
          </a:p>
        </p:txBody>
      </p:sp>
      <p:sp>
        <p:nvSpPr>
          <p:cNvPr id="19" name="正方形/長方形 18">
            <a:extLst>
              <a:ext uri="{FF2B5EF4-FFF2-40B4-BE49-F238E27FC236}">
                <a16:creationId xmlns:a16="http://schemas.microsoft.com/office/drawing/2014/main" id="{AA946148-9129-7748-976E-3D7356D9C633}"/>
              </a:ext>
            </a:extLst>
          </p:cNvPr>
          <p:cNvSpPr/>
          <p:nvPr/>
        </p:nvSpPr>
        <p:spPr>
          <a:xfrm>
            <a:off x="2874315" y="723848"/>
            <a:ext cx="3335886" cy="385763"/>
          </a:xfrm>
          <a:prstGeom prst="rect">
            <a:avLst/>
          </a:prstGeom>
          <a:solidFill>
            <a:schemeClr val="accent6">
              <a:lumMod val="40000"/>
              <a:lumOff val="60000"/>
            </a:schemeClr>
          </a:solidFill>
          <a:ln>
            <a:solidFill>
              <a:schemeClr val="bg1">
                <a:lumMod val="85000"/>
              </a:schemeClr>
            </a:solidFill>
          </a:ln>
        </p:spPr>
        <p:style>
          <a:lnRef idx="0">
            <a:scrgbClr r="0" g="0" b="0"/>
          </a:lnRef>
          <a:fillRef idx="0">
            <a:scrgbClr r="0" g="0" b="0"/>
          </a:fillRef>
          <a:effectRef idx="0">
            <a:scrgbClr r="0" g="0" b="0"/>
          </a:effectRef>
          <a:fontRef idx="minor">
            <a:schemeClr val="accent3"/>
          </a:fontRef>
        </p:style>
        <p:txBody>
          <a:bodyPr rtlCol="0" anchor="ctr"/>
          <a:lstStyle/>
          <a:p>
            <a:pPr algn="ctr"/>
            <a:r>
              <a:rPr lang="ja-JP" altLang="en-US" sz="2000">
                <a:solidFill>
                  <a:schemeClr val="tx1"/>
                </a:solidFill>
              </a:rPr>
              <a:t>②遂行コントロールの段階</a:t>
            </a:r>
            <a:endParaRPr kumimoji="1" lang="ja-JP" altLang="en-US" sz="2000">
              <a:solidFill>
                <a:schemeClr val="tx1"/>
              </a:solidFill>
            </a:endParaRPr>
          </a:p>
        </p:txBody>
      </p:sp>
      <p:sp>
        <p:nvSpPr>
          <p:cNvPr id="20" name="正方形/長方形 19">
            <a:extLst>
              <a:ext uri="{FF2B5EF4-FFF2-40B4-BE49-F238E27FC236}">
                <a16:creationId xmlns:a16="http://schemas.microsoft.com/office/drawing/2014/main" id="{2B93303C-7F06-D547-8081-CBC67AC37FE8}"/>
              </a:ext>
            </a:extLst>
          </p:cNvPr>
          <p:cNvSpPr/>
          <p:nvPr/>
        </p:nvSpPr>
        <p:spPr>
          <a:xfrm>
            <a:off x="5506415" y="3387064"/>
            <a:ext cx="3266893" cy="385763"/>
          </a:xfrm>
          <a:prstGeom prst="rect">
            <a:avLst/>
          </a:prstGeom>
          <a:solidFill>
            <a:schemeClr val="accent6">
              <a:lumMod val="40000"/>
              <a:lumOff val="60000"/>
            </a:schemeClr>
          </a:solidFill>
          <a:ln>
            <a:solidFill>
              <a:schemeClr val="bg1">
                <a:lumMod val="85000"/>
              </a:schemeClr>
            </a:solid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ltLang="ja-JP" sz="2000" dirty="0">
              <a:solidFill>
                <a:schemeClr val="tx1"/>
              </a:solidFill>
            </a:endParaRPr>
          </a:p>
          <a:p>
            <a:pPr algn="ctr"/>
            <a:r>
              <a:rPr lang="ja-JP" altLang="en-US" sz="2000">
                <a:solidFill>
                  <a:schemeClr val="tx1"/>
                </a:solidFill>
              </a:rPr>
              <a:t>③自己省察の段階</a:t>
            </a:r>
          </a:p>
          <a:p>
            <a:pPr algn="ctr"/>
            <a:endParaRPr kumimoji="1" lang="ja-JP" altLang="en-US" sz="2000">
              <a:solidFill>
                <a:schemeClr val="tx1"/>
              </a:solidFill>
            </a:endParaRPr>
          </a:p>
        </p:txBody>
      </p:sp>
      <p:sp>
        <p:nvSpPr>
          <p:cNvPr id="21" name="正方形/長方形 20">
            <a:extLst>
              <a:ext uri="{FF2B5EF4-FFF2-40B4-BE49-F238E27FC236}">
                <a16:creationId xmlns:a16="http://schemas.microsoft.com/office/drawing/2014/main" id="{3766E0CC-E7B5-B341-A9D6-092989C81B21}"/>
              </a:ext>
            </a:extLst>
          </p:cNvPr>
          <p:cNvSpPr/>
          <p:nvPr/>
        </p:nvSpPr>
        <p:spPr>
          <a:xfrm>
            <a:off x="1002990" y="3266353"/>
            <a:ext cx="2265509" cy="385763"/>
          </a:xfrm>
          <a:prstGeom prst="rect">
            <a:avLst/>
          </a:prstGeom>
          <a:solidFill>
            <a:schemeClr val="accent6">
              <a:lumMod val="40000"/>
              <a:lumOff val="60000"/>
            </a:schemeClr>
          </a:solidFill>
          <a:ln>
            <a:solidFill>
              <a:schemeClr val="bg1">
                <a:lumMod val="85000"/>
              </a:schemeClr>
            </a:solidFill>
          </a:ln>
        </p:spPr>
        <p:style>
          <a:lnRef idx="0">
            <a:scrgbClr r="0" g="0" b="0"/>
          </a:lnRef>
          <a:fillRef idx="0">
            <a:scrgbClr r="0" g="0" b="0"/>
          </a:fillRef>
          <a:effectRef idx="0">
            <a:scrgbClr r="0" g="0" b="0"/>
          </a:effectRef>
          <a:fontRef idx="minor">
            <a:schemeClr val="accent3"/>
          </a:fontRef>
        </p:style>
        <p:txBody>
          <a:bodyPr rtlCol="0" anchor="ctr"/>
          <a:lstStyle/>
          <a:p>
            <a:pPr algn="ctr"/>
            <a:r>
              <a:rPr lang="ja-JP" altLang="en-US" sz="2000">
                <a:solidFill>
                  <a:schemeClr val="tx1"/>
                </a:solidFill>
              </a:rPr>
              <a:t>①予見の段階</a:t>
            </a:r>
            <a:endParaRPr lang="en-US" altLang="ja-JP" sz="2000" dirty="0">
              <a:solidFill>
                <a:schemeClr val="tx1"/>
              </a:solidFill>
            </a:endParaRPr>
          </a:p>
        </p:txBody>
      </p:sp>
      <p:sp>
        <p:nvSpPr>
          <p:cNvPr id="22" name="円形吹き出し 21">
            <a:extLst>
              <a:ext uri="{FF2B5EF4-FFF2-40B4-BE49-F238E27FC236}">
                <a16:creationId xmlns:a16="http://schemas.microsoft.com/office/drawing/2014/main" id="{22164CF3-C864-6945-9CCF-AC5DC5B2C051}"/>
              </a:ext>
            </a:extLst>
          </p:cNvPr>
          <p:cNvSpPr/>
          <p:nvPr/>
        </p:nvSpPr>
        <p:spPr>
          <a:xfrm>
            <a:off x="6200464" y="1077663"/>
            <a:ext cx="2093670" cy="894939"/>
          </a:xfrm>
          <a:prstGeom prst="wedgeEllipseCallout">
            <a:avLst>
              <a:gd name="adj1" fmla="val -72075"/>
              <a:gd name="adj2" fmla="val 7082"/>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a:t>学習途中の</a:t>
            </a:r>
            <a:br>
              <a:rPr lang="en-US" altLang="ja-JP" sz="1600" dirty="0"/>
            </a:br>
            <a:r>
              <a:rPr lang="ja-JP" altLang="en-US" sz="1600"/>
              <a:t>点検・調整</a:t>
            </a:r>
          </a:p>
        </p:txBody>
      </p:sp>
      <p:sp>
        <p:nvSpPr>
          <p:cNvPr id="23" name="円形吹き出し 22">
            <a:extLst>
              <a:ext uri="{FF2B5EF4-FFF2-40B4-BE49-F238E27FC236}">
                <a16:creationId xmlns:a16="http://schemas.microsoft.com/office/drawing/2014/main" id="{154DD6CA-A15A-B147-A076-E819943B7F54}"/>
              </a:ext>
            </a:extLst>
          </p:cNvPr>
          <p:cNvSpPr/>
          <p:nvPr/>
        </p:nvSpPr>
        <p:spPr>
          <a:xfrm>
            <a:off x="6723817" y="5217045"/>
            <a:ext cx="2099161" cy="894939"/>
          </a:xfrm>
          <a:prstGeom prst="wedgeEllipseCallout">
            <a:avLst>
              <a:gd name="adj1" fmla="val -36982"/>
              <a:gd name="adj2" fmla="val -71008"/>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a:t>次につながる</a:t>
            </a:r>
            <a:br>
              <a:rPr lang="en-US" altLang="ja-JP" sz="1600" dirty="0"/>
            </a:br>
            <a:r>
              <a:rPr lang="ja-JP" altLang="en-US" sz="1600"/>
              <a:t>振り返り</a:t>
            </a:r>
          </a:p>
        </p:txBody>
      </p:sp>
      <p:sp>
        <p:nvSpPr>
          <p:cNvPr id="24" name="円形吹き出し 23">
            <a:extLst>
              <a:ext uri="{FF2B5EF4-FFF2-40B4-BE49-F238E27FC236}">
                <a16:creationId xmlns:a16="http://schemas.microsoft.com/office/drawing/2014/main" id="{67A77837-B0A1-E549-AED2-90C126C9D579}"/>
              </a:ext>
            </a:extLst>
          </p:cNvPr>
          <p:cNvSpPr/>
          <p:nvPr/>
        </p:nvSpPr>
        <p:spPr>
          <a:xfrm>
            <a:off x="321022" y="5166560"/>
            <a:ext cx="1894508" cy="916263"/>
          </a:xfrm>
          <a:prstGeom prst="wedgeEllipseCallout">
            <a:avLst>
              <a:gd name="adj1" fmla="val 20500"/>
              <a:gd name="adj2" fmla="val -83828"/>
            </a:avLst>
          </a:prstGeom>
        </p:spPr>
        <p:style>
          <a:lnRef idx="2">
            <a:schemeClr val="dk1"/>
          </a:lnRef>
          <a:fillRef idx="1">
            <a:schemeClr val="lt1"/>
          </a:fillRef>
          <a:effectRef idx="0">
            <a:schemeClr val="dk1"/>
          </a:effectRef>
          <a:fontRef idx="minor">
            <a:schemeClr val="dk1"/>
          </a:fontRef>
        </p:style>
        <p:txBody>
          <a:bodyPr lIns="0" rIns="0" rtlCol="0" anchor="ctr"/>
          <a:lstStyle/>
          <a:p>
            <a:pPr algn="ctr"/>
            <a:r>
              <a:rPr lang="ja-JP" altLang="en-US" sz="1600"/>
              <a:t>目標・計画を学習者と共有</a:t>
            </a:r>
            <a:endParaRPr kumimoji="1" lang="ja-JP" altLang="en-US" sz="1600"/>
          </a:p>
        </p:txBody>
      </p:sp>
      <p:sp>
        <p:nvSpPr>
          <p:cNvPr id="25" name="円弧 24">
            <a:extLst>
              <a:ext uri="{FF2B5EF4-FFF2-40B4-BE49-F238E27FC236}">
                <a16:creationId xmlns:a16="http://schemas.microsoft.com/office/drawing/2014/main" id="{C5559DFA-5275-2141-810D-DA6EC8B179BC}"/>
              </a:ext>
            </a:extLst>
          </p:cNvPr>
          <p:cNvSpPr/>
          <p:nvPr/>
        </p:nvSpPr>
        <p:spPr>
          <a:xfrm rot="21158097">
            <a:off x="4669413" y="2161024"/>
            <a:ext cx="2222989" cy="2452078"/>
          </a:xfrm>
          <a:prstGeom prst="arc">
            <a:avLst>
              <a:gd name="adj1" fmla="val 17444346"/>
              <a:gd name="adj2" fmla="val 0"/>
            </a:avLst>
          </a:prstGeom>
          <a:ln w="1905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円弧 25">
            <a:extLst>
              <a:ext uri="{FF2B5EF4-FFF2-40B4-BE49-F238E27FC236}">
                <a16:creationId xmlns:a16="http://schemas.microsoft.com/office/drawing/2014/main" id="{B8D68233-7E7F-124B-9F33-3BA4F2D8464A}"/>
              </a:ext>
            </a:extLst>
          </p:cNvPr>
          <p:cNvSpPr/>
          <p:nvPr/>
        </p:nvSpPr>
        <p:spPr>
          <a:xfrm rot="7290582">
            <a:off x="3323688" y="2560005"/>
            <a:ext cx="2222989" cy="2452078"/>
          </a:xfrm>
          <a:prstGeom prst="arc">
            <a:avLst>
              <a:gd name="adj1" fmla="val 17444346"/>
              <a:gd name="adj2" fmla="val 0"/>
            </a:avLst>
          </a:prstGeom>
          <a:ln w="1905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円弧 26">
            <a:extLst>
              <a:ext uri="{FF2B5EF4-FFF2-40B4-BE49-F238E27FC236}">
                <a16:creationId xmlns:a16="http://schemas.microsoft.com/office/drawing/2014/main" id="{94E2461C-38A7-6245-A524-BC8B22C6F651}"/>
              </a:ext>
            </a:extLst>
          </p:cNvPr>
          <p:cNvSpPr/>
          <p:nvPr/>
        </p:nvSpPr>
        <p:spPr>
          <a:xfrm rot="15234182">
            <a:off x="2135104" y="2059042"/>
            <a:ext cx="2222989" cy="2452078"/>
          </a:xfrm>
          <a:prstGeom prst="arc">
            <a:avLst>
              <a:gd name="adj1" fmla="val 17444346"/>
              <a:gd name="adj2" fmla="val 0"/>
            </a:avLst>
          </a:prstGeom>
          <a:ln w="190500">
            <a:solidFill>
              <a:schemeClr val="bg1">
                <a:lumMod val="50000"/>
              </a:schemeClr>
            </a:solidFill>
            <a:tailEnd type="triangl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46B3164F-6BCE-0A48-B9ED-F730C356A05F}"/>
              </a:ext>
            </a:extLst>
          </p:cNvPr>
          <p:cNvSpPr txBox="1"/>
          <p:nvPr/>
        </p:nvSpPr>
        <p:spPr>
          <a:xfrm>
            <a:off x="487302" y="6296823"/>
            <a:ext cx="8109912" cy="369332"/>
          </a:xfrm>
          <a:prstGeom prst="rect">
            <a:avLst/>
          </a:prstGeom>
          <a:noFill/>
        </p:spPr>
        <p:txBody>
          <a:bodyPr wrap="none" rtlCol="0">
            <a:spAutoFit/>
          </a:bodyPr>
          <a:lstStyle/>
          <a:p>
            <a:r>
              <a:rPr lang="ja-JP" altLang="en-US"/>
              <a:t>図</a:t>
            </a:r>
            <a:r>
              <a:rPr kumimoji="1" lang="ja-JP" altLang="en-US"/>
              <a:t>１０−</a:t>
            </a:r>
            <a:r>
              <a:rPr lang="ja-JP" altLang="en-US"/>
              <a:t>４</a:t>
            </a:r>
            <a:r>
              <a:rPr kumimoji="1" lang="ja-JP" altLang="en-US"/>
              <a:t>　自己調整学習のサイクルと授業の手立て　（伊藤</a:t>
            </a:r>
            <a:r>
              <a:rPr kumimoji="1" lang="en-US" altLang="ja-JP" dirty="0"/>
              <a:t> </a:t>
            </a:r>
            <a:r>
              <a:rPr lang="en-US" altLang="ja-JP" dirty="0"/>
              <a:t>2009</a:t>
            </a:r>
            <a:r>
              <a:rPr kumimoji="1" lang="ja-JP" altLang="en-US"/>
              <a:t>より作成）（</a:t>
            </a:r>
            <a:r>
              <a:rPr kumimoji="1" lang="en-US" altLang="ja-JP" dirty="0"/>
              <a:t>p.144</a:t>
            </a:r>
            <a:r>
              <a:rPr kumimoji="1" lang="ja-JP" altLang="en-US"/>
              <a:t>）</a:t>
            </a:r>
            <a:endParaRPr kumimoji="1" lang="en-US" altLang="ja-JP" dirty="0"/>
          </a:p>
        </p:txBody>
      </p:sp>
    </p:spTree>
    <p:extLst>
      <p:ext uri="{BB962C8B-B14F-4D97-AF65-F5344CB8AC3E}">
        <p14:creationId xmlns:p14="http://schemas.microsoft.com/office/powerpoint/2010/main" val="35648978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2175</TotalTime>
  <Words>1220</Words>
  <Application>Microsoft Macintosh PowerPoint</Application>
  <PresentationFormat>画面に合わせる (4:3)</PresentationFormat>
  <Paragraphs>135</Paragraphs>
  <Slides>7</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ＭＳ Ｐゴシック</vt:lpstr>
      <vt:lpstr>游ゴシック</vt:lpstr>
      <vt:lpstr>游明朝</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TGU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稲垣 忠</dc:creator>
  <cp:lastModifiedBy>忠 稲垣</cp:lastModifiedBy>
  <cp:revision>26</cp:revision>
  <dcterms:created xsi:type="dcterms:W3CDTF">2010-04-22T23:52:23Z</dcterms:created>
  <dcterms:modified xsi:type="dcterms:W3CDTF">2023-08-02T12:15:15Z</dcterms:modified>
</cp:coreProperties>
</file>