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807334-711A-7C46-A294-DDA30B98A2BE}" v="2" dt="2023-04-16T01:42:53.6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/>
    <p:restoredTop sz="96327"/>
  </p:normalViewPr>
  <p:slideViewPr>
    <p:cSldViewPr snapToGrid="0" snapToObjects="1">
      <p:cViewPr varScale="1">
        <p:scale>
          <a:sx n="96" d="100"/>
          <a:sy n="96" d="100"/>
        </p:scale>
        <p:origin x="184" y="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忠 稲垣" userId="dfad96f904052cce" providerId="LiveId" clId="{E340EF37-461E-874A-A12A-0C363DEC1C82}"/>
    <pc:docChg chg="modSld">
      <pc:chgData name="忠 稲垣" userId="dfad96f904052cce" providerId="LiveId" clId="{E340EF37-461E-874A-A12A-0C363DEC1C82}" dt="2019-04-06T14:57:44.758" v="99" actId="1035"/>
      <pc:docMkLst>
        <pc:docMk/>
      </pc:docMkLst>
      <pc:sldChg chg="modSp">
        <pc:chgData name="忠 稲垣" userId="dfad96f904052cce" providerId="LiveId" clId="{E340EF37-461E-874A-A12A-0C363DEC1C82}" dt="2019-04-06T14:55:25.168" v="16" actId="20577"/>
        <pc:sldMkLst>
          <pc:docMk/>
          <pc:sldMk cId="3624474246" sldId="256"/>
        </pc:sldMkLst>
        <pc:spChg chg="mod">
          <ac:chgData name="忠 稲垣" userId="dfad96f904052cce" providerId="LiveId" clId="{E340EF37-461E-874A-A12A-0C363DEC1C82}" dt="2019-04-06T14:55:25.168" v="16" actId="20577"/>
          <ac:spMkLst>
            <pc:docMk/>
            <pc:sldMk cId="3624474246" sldId="256"/>
            <ac:spMk id="2" creationId="{7AFB1EE6-C5E8-FC45-9AE0-1B559A4FC237}"/>
          </ac:spMkLst>
        </pc:spChg>
      </pc:sldChg>
      <pc:sldChg chg="modSp">
        <pc:chgData name="忠 稲垣" userId="dfad96f904052cce" providerId="LiveId" clId="{E340EF37-461E-874A-A12A-0C363DEC1C82}" dt="2019-04-06T14:56:26.810" v="22" actId="113"/>
        <pc:sldMkLst>
          <pc:docMk/>
          <pc:sldMk cId="2646022532" sldId="257"/>
        </pc:sldMkLst>
        <pc:spChg chg="mod">
          <ac:chgData name="忠 稲垣" userId="dfad96f904052cce" providerId="LiveId" clId="{E340EF37-461E-874A-A12A-0C363DEC1C82}" dt="2019-04-06T14:56:11.808" v="20" actId="113"/>
          <ac:spMkLst>
            <pc:docMk/>
            <pc:sldMk cId="2646022532" sldId="257"/>
            <ac:spMk id="4" creationId="{0989D2BB-00BC-0B47-89B6-6FC1DF359BA6}"/>
          </ac:spMkLst>
        </pc:spChg>
        <pc:spChg chg="mod">
          <ac:chgData name="忠 稲垣" userId="dfad96f904052cce" providerId="LiveId" clId="{E340EF37-461E-874A-A12A-0C363DEC1C82}" dt="2019-04-06T14:56:11.808" v="20" actId="113"/>
          <ac:spMkLst>
            <pc:docMk/>
            <pc:sldMk cId="2646022532" sldId="257"/>
            <ac:spMk id="5" creationId="{27310D4C-B9EE-554D-AE12-C9E40D13F887}"/>
          </ac:spMkLst>
        </pc:spChg>
        <pc:spChg chg="mod">
          <ac:chgData name="忠 稲垣" userId="dfad96f904052cce" providerId="LiveId" clId="{E340EF37-461E-874A-A12A-0C363DEC1C82}" dt="2019-04-06T14:56:11.808" v="20" actId="113"/>
          <ac:spMkLst>
            <pc:docMk/>
            <pc:sldMk cId="2646022532" sldId="257"/>
            <ac:spMk id="6" creationId="{6FC6D63E-4FCD-8A49-A059-41709E9C8533}"/>
          </ac:spMkLst>
        </pc:spChg>
        <pc:spChg chg="mod">
          <ac:chgData name="忠 稲垣" userId="dfad96f904052cce" providerId="LiveId" clId="{E340EF37-461E-874A-A12A-0C363DEC1C82}" dt="2019-04-06T14:56:11.808" v="20" actId="113"/>
          <ac:spMkLst>
            <pc:docMk/>
            <pc:sldMk cId="2646022532" sldId="257"/>
            <ac:spMk id="7" creationId="{ABFEB54F-C4D6-2241-AB37-49E6E531AC81}"/>
          </ac:spMkLst>
        </pc:spChg>
        <pc:spChg chg="mod">
          <ac:chgData name="忠 稲垣" userId="dfad96f904052cce" providerId="LiveId" clId="{E340EF37-461E-874A-A12A-0C363DEC1C82}" dt="2019-04-06T14:56:11.808" v="20" actId="113"/>
          <ac:spMkLst>
            <pc:docMk/>
            <pc:sldMk cId="2646022532" sldId="257"/>
            <ac:spMk id="8" creationId="{67F2A799-C775-4E44-BB0E-2606DC3A40A7}"/>
          </ac:spMkLst>
        </pc:spChg>
        <pc:spChg chg="mod">
          <ac:chgData name="忠 稲垣" userId="dfad96f904052cce" providerId="LiveId" clId="{E340EF37-461E-874A-A12A-0C363DEC1C82}" dt="2019-04-06T14:56:11.808" v="20" actId="113"/>
          <ac:spMkLst>
            <pc:docMk/>
            <pc:sldMk cId="2646022532" sldId="257"/>
            <ac:spMk id="9" creationId="{38293FDB-558D-F044-BA9A-4604ED455BAB}"/>
          </ac:spMkLst>
        </pc:spChg>
        <pc:spChg chg="mod">
          <ac:chgData name="忠 稲垣" userId="dfad96f904052cce" providerId="LiveId" clId="{E340EF37-461E-874A-A12A-0C363DEC1C82}" dt="2019-04-06T14:56:11.808" v="20" actId="113"/>
          <ac:spMkLst>
            <pc:docMk/>
            <pc:sldMk cId="2646022532" sldId="257"/>
            <ac:spMk id="10" creationId="{BF3ABBC4-9C08-DC49-8249-51B8DFCCAF82}"/>
          </ac:spMkLst>
        </pc:spChg>
        <pc:spChg chg="mod">
          <ac:chgData name="忠 稲垣" userId="dfad96f904052cce" providerId="LiveId" clId="{E340EF37-461E-874A-A12A-0C363DEC1C82}" dt="2019-04-06T14:56:11.808" v="20" actId="113"/>
          <ac:spMkLst>
            <pc:docMk/>
            <pc:sldMk cId="2646022532" sldId="257"/>
            <ac:spMk id="11" creationId="{EE58D5A2-42D7-294F-A087-73931EFBF7B4}"/>
          </ac:spMkLst>
        </pc:spChg>
        <pc:spChg chg="mod">
          <ac:chgData name="忠 稲垣" userId="dfad96f904052cce" providerId="LiveId" clId="{E340EF37-461E-874A-A12A-0C363DEC1C82}" dt="2019-04-06T14:56:26.810" v="22" actId="113"/>
          <ac:spMkLst>
            <pc:docMk/>
            <pc:sldMk cId="2646022532" sldId="257"/>
            <ac:spMk id="12" creationId="{724D6986-4D2B-0848-80EB-A61770DB818D}"/>
          </ac:spMkLst>
        </pc:spChg>
      </pc:sldChg>
      <pc:sldChg chg="modSp">
        <pc:chgData name="忠 稲垣" userId="dfad96f904052cce" providerId="LiveId" clId="{E340EF37-461E-874A-A12A-0C363DEC1C82}" dt="2019-04-06T14:57:16.303" v="68" actId="14734"/>
        <pc:sldMkLst>
          <pc:docMk/>
          <pc:sldMk cId="2988953698" sldId="258"/>
        </pc:sldMkLst>
        <pc:spChg chg="mod">
          <ac:chgData name="忠 稲垣" userId="dfad96f904052cce" providerId="LiveId" clId="{E340EF37-461E-874A-A12A-0C363DEC1C82}" dt="2019-04-06T14:56:51.657" v="65" actId="1076"/>
          <ac:spMkLst>
            <pc:docMk/>
            <pc:sldMk cId="2988953698" sldId="258"/>
            <ac:spMk id="2" creationId="{989E074D-2AC3-FC44-9CAD-AD0142970DA7}"/>
          </ac:spMkLst>
        </pc:spChg>
        <pc:graphicFrameChg chg="modGraphic">
          <ac:chgData name="忠 稲垣" userId="dfad96f904052cce" providerId="LiveId" clId="{E340EF37-461E-874A-A12A-0C363DEC1C82}" dt="2019-04-06T14:57:16.303" v="68" actId="14734"/>
          <ac:graphicFrameMkLst>
            <pc:docMk/>
            <pc:sldMk cId="2988953698" sldId="258"/>
            <ac:graphicFrameMk id="4" creationId="{0BBEE71F-3BBF-494C-9C32-E926AF0B485C}"/>
          </ac:graphicFrameMkLst>
        </pc:graphicFrameChg>
      </pc:sldChg>
      <pc:sldChg chg="modSp">
        <pc:chgData name="忠 稲垣" userId="dfad96f904052cce" providerId="LiveId" clId="{E340EF37-461E-874A-A12A-0C363DEC1C82}" dt="2019-04-06T14:57:44.758" v="99" actId="1035"/>
        <pc:sldMkLst>
          <pc:docMk/>
          <pc:sldMk cId="2854253247" sldId="259"/>
        </pc:sldMkLst>
        <pc:spChg chg="mod">
          <ac:chgData name="忠 稲垣" userId="dfad96f904052cce" providerId="LiveId" clId="{E340EF37-461E-874A-A12A-0C363DEC1C82}" dt="2019-04-06T14:57:44.758" v="99" actId="1035"/>
          <ac:spMkLst>
            <pc:docMk/>
            <pc:sldMk cId="2854253247" sldId="259"/>
            <ac:spMk id="3" creationId="{6E266BDD-237B-3E47-BDCC-8BD90348B8B1}"/>
          </ac:spMkLst>
        </pc:spChg>
      </pc:sldChg>
    </pc:docChg>
  </pc:docChgLst>
  <pc:docChgLst>
    <pc:chgData name="稲垣 忠" userId="dfad96f904052cce" providerId="LiveId" clId="{B6807334-711A-7C46-A294-DDA30B98A2BE}"/>
    <pc:docChg chg="undo custSel addSld modSld sldOrd">
      <pc:chgData name="稲垣 忠" userId="dfad96f904052cce" providerId="LiveId" clId="{B6807334-711A-7C46-A294-DDA30B98A2BE}" dt="2023-04-16T01:45:52.860" v="138" actId="20578"/>
      <pc:docMkLst>
        <pc:docMk/>
      </pc:docMkLst>
      <pc:sldChg chg="modSp mod">
        <pc:chgData name="稲垣 忠" userId="dfad96f904052cce" providerId="LiveId" clId="{B6807334-711A-7C46-A294-DDA30B98A2BE}" dt="2023-04-16T01:43:17.097" v="71" actId="6559"/>
        <pc:sldMkLst>
          <pc:docMk/>
          <pc:sldMk cId="2646022532" sldId="257"/>
        </pc:sldMkLst>
        <pc:spChg chg="mod">
          <ac:chgData name="稲垣 忠" userId="dfad96f904052cce" providerId="LiveId" clId="{B6807334-711A-7C46-A294-DDA30B98A2BE}" dt="2023-04-16T01:40:26.007" v="28" actId="1076"/>
          <ac:spMkLst>
            <pc:docMk/>
            <pc:sldMk cId="2646022532" sldId="257"/>
            <ac:spMk id="4" creationId="{0989D2BB-00BC-0B47-89B6-6FC1DF359BA6}"/>
          </ac:spMkLst>
        </pc:spChg>
        <pc:spChg chg="mod">
          <ac:chgData name="稲垣 忠" userId="dfad96f904052cce" providerId="LiveId" clId="{B6807334-711A-7C46-A294-DDA30B98A2BE}" dt="2023-04-16T01:40:29.772" v="29" actId="1076"/>
          <ac:spMkLst>
            <pc:docMk/>
            <pc:sldMk cId="2646022532" sldId="257"/>
            <ac:spMk id="5" creationId="{27310D4C-B9EE-554D-AE12-C9E40D13F887}"/>
          </ac:spMkLst>
        </pc:spChg>
        <pc:spChg chg="mod">
          <ac:chgData name="稲垣 忠" userId="dfad96f904052cce" providerId="LiveId" clId="{B6807334-711A-7C46-A294-DDA30B98A2BE}" dt="2023-04-16T01:39:46.911" v="22" actId="1076"/>
          <ac:spMkLst>
            <pc:docMk/>
            <pc:sldMk cId="2646022532" sldId="257"/>
            <ac:spMk id="6" creationId="{6FC6D63E-4FCD-8A49-A059-41709E9C8533}"/>
          </ac:spMkLst>
        </pc:spChg>
        <pc:spChg chg="mod">
          <ac:chgData name="稲垣 忠" userId="dfad96f904052cce" providerId="LiveId" clId="{B6807334-711A-7C46-A294-DDA30B98A2BE}" dt="2023-04-16T01:40:52.511" v="32" actId="1076"/>
          <ac:spMkLst>
            <pc:docMk/>
            <pc:sldMk cId="2646022532" sldId="257"/>
            <ac:spMk id="7" creationId="{ABFEB54F-C4D6-2241-AB37-49E6E531AC81}"/>
          </ac:spMkLst>
        </pc:spChg>
        <pc:spChg chg="mod">
          <ac:chgData name="稲垣 忠" userId="dfad96f904052cce" providerId="LiveId" clId="{B6807334-711A-7C46-A294-DDA30B98A2BE}" dt="2023-04-16T01:43:17.097" v="71" actId="6559"/>
          <ac:spMkLst>
            <pc:docMk/>
            <pc:sldMk cId="2646022532" sldId="257"/>
            <ac:spMk id="8" creationId="{67F2A799-C775-4E44-BB0E-2606DC3A40A7}"/>
          </ac:spMkLst>
        </pc:spChg>
        <pc:spChg chg="mod">
          <ac:chgData name="稲垣 忠" userId="dfad96f904052cce" providerId="LiveId" clId="{B6807334-711A-7C46-A294-DDA30B98A2BE}" dt="2023-04-16T01:40:44.573" v="31" actId="1076"/>
          <ac:spMkLst>
            <pc:docMk/>
            <pc:sldMk cId="2646022532" sldId="257"/>
            <ac:spMk id="9" creationId="{38293FDB-558D-F044-BA9A-4604ED455BAB}"/>
          </ac:spMkLst>
        </pc:spChg>
        <pc:spChg chg="mod">
          <ac:chgData name="稲垣 忠" userId="dfad96f904052cce" providerId="LiveId" clId="{B6807334-711A-7C46-A294-DDA30B98A2BE}" dt="2023-04-16T01:39:39.535" v="21" actId="1076"/>
          <ac:spMkLst>
            <pc:docMk/>
            <pc:sldMk cId="2646022532" sldId="257"/>
            <ac:spMk id="10" creationId="{BF3ABBC4-9C08-DC49-8249-51B8DFCCAF82}"/>
          </ac:spMkLst>
        </pc:spChg>
        <pc:spChg chg="mod">
          <ac:chgData name="稲垣 忠" userId="dfad96f904052cce" providerId="LiveId" clId="{B6807334-711A-7C46-A294-DDA30B98A2BE}" dt="2023-04-16T01:40:36.670" v="30" actId="1076"/>
          <ac:spMkLst>
            <pc:docMk/>
            <pc:sldMk cId="2646022532" sldId="257"/>
            <ac:spMk id="11" creationId="{EE58D5A2-42D7-294F-A087-73931EFBF7B4}"/>
          </ac:spMkLst>
        </pc:spChg>
        <pc:spChg chg="mod">
          <ac:chgData name="稲垣 忠" userId="dfad96f904052cce" providerId="LiveId" clId="{B6807334-711A-7C46-A294-DDA30B98A2BE}" dt="2023-04-16T01:40:59.215" v="33" actId="1076"/>
          <ac:spMkLst>
            <pc:docMk/>
            <pc:sldMk cId="2646022532" sldId="257"/>
            <ac:spMk id="12" creationId="{724D6986-4D2B-0848-80EB-A61770DB818D}"/>
          </ac:spMkLst>
        </pc:spChg>
      </pc:sldChg>
      <pc:sldChg chg="addSp modSp mod ord">
        <pc:chgData name="稲垣 忠" userId="dfad96f904052cce" providerId="LiveId" clId="{B6807334-711A-7C46-A294-DDA30B98A2BE}" dt="2023-04-16T01:45:52.860" v="138" actId="20578"/>
        <pc:sldMkLst>
          <pc:docMk/>
          <pc:sldMk cId="2854253247" sldId="259"/>
        </pc:sldMkLst>
        <pc:spChg chg="mod">
          <ac:chgData name="稲垣 忠" userId="dfad96f904052cce" providerId="LiveId" clId="{B6807334-711A-7C46-A294-DDA30B98A2BE}" dt="2023-04-16T01:43:00.410" v="67" actId="1076"/>
          <ac:spMkLst>
            <pc:docMk/>
            <pc:sldMk cId="2854253247" sldId="259"/>
            <ac:spMk id="3" creationId="{6E266BDD-237B-3E47-BDCC-8BD90348B8B1}"/>
          </ac:spMkLst>
        </pc:spChg>
        <pc:graphicFrameChg chg="add mod modGraphic">
          <ac:chgData name="稲垣 忠" userId="dfad96f904052cce" providerId="LiveId" clId="{B6807334-711A-7C46-A294-DDA30B98A2BE}" dt="2023-04-16T01:44:02.198" v="95" actId="1076"/>
          <ac:graphicFrameMkLst>
            <pc:docMk/>
            <pc:sldMk cId="2854253247" sldId="259"/>
            <ac:graphicFrameMk id="2" creationId="{E752E90A-3F41-9760-FDAE-0CA740CE0AF4}"/>
          </ac:graphicFrameMkLst>
        </pc:graphicFrameChg>
        <pc:graphicFrameChg chg="mod modGraphic">
          <ac:chgData name="稲垣 忠" userId="dfad96f904052cce" providerId="LiveId" clId="{B6807334-711A-7C46-A294-DDA30B98A2BE}" dt="2023-04-16T01:44:05.078" v="96" actId="1076"/>
          <ac:graphicFrameMkLst>
            <pc:docMk/>
            <pc:sldMk cId="2854253247" sldId="259"/>
            <ac:graphicFrameMk id="4" creationId="{28CF4F80-2B61-B742-A512-72DBC943C439}"/>
          </ac:graphicFrameMkLst>
        </pc:graphicFrameChg>
      </pc:sldChg>
      <pc:sldChg chg="addSp delSp modSp new mod">
        <pc:chgData name="稲垣 忠" userId="dfad96f904052cce" providerId="LiveId" clId="{B6807334-711A-7C46-A294-DDA30B98A2BE}" dt="2023-04-16T01:42:28.942" v="61" actId="1076"/>
        <pc:sldMkLst>
          <pc:docMk/>
          <pc:sldMk cId="469598164" sldId="260"/>
        </pc:sldMkLst>
        <pc:spChg chg="del">
          <ac:chgData name="稲垣 忠" userId="dfad96f904052cce" providerId="LiveId" clId="{B6807334-711A-7C46-A294-DDA30B98A2BE}" dt="2023-04-16T01:42:17.282" v="55" actId="478"/>
          <ac:spMkLst>
            <pc:docMk/>
            <pc:sldMk cId="469598164" sldId="260"/>
            <ac:spMk id="2" creationId="{1D2FF372-BEF0-2BAB-BF72-D5582892D42F}"/>
          </ac:spMkLst>
        </pc:spChg>
        <pc:spChg chg="mod">
          <ac:chgData name="稲垣 忠" userId="dfad96f904052cce" providerId="LiveId" clId="{B6807334-711A-7C46-A294-DDA30B98A2BE}" dt="2023-04-16T01:42:28.942" v="61" actId="1076"/>
          <ac:spMkLst>
            <pc:docMk/>
            <pc:sldMk cId="469598164" sldId="260"/>
            <ac:spMk id="3" creationId="{78FDF24F-D6BC-B81A-9BB0-F66F7A6D8D2E}"/>
          </ac:spMkLst>
        </pc:spChg>
        <pc:spChg chg="add mod">
          <ac:chgData name="稲垣 忠" userId="dfad96f904052cce" providerId="LiveId" clId="{B6807334-711A-7C46-A294-DDA30B98A2BE}" dt="2023-04-16T01:41:51.506" v="53" actId="1076"/>
          <ac:spMkLst>
            <pc:docMk/>
            <pc:sldMk cId="469598164" sldId="260"/>
            <ac:spMk id="4" creationId="{594188CD-B55A-2EA2-62E6-0CC7AD763CD5}"/>
          </ac:spMkLst>
        </pc:spChg>
      </pc:sldChg>
      <pc:sldChg chg="addSp delSp modSp new mod">
        <pc:chgData name="稲垣 忠" userId="dfad96f904052cce" providerId="LiveId" clId="{B6807334-711A-7C46-A294-DDA30B98A2BE}" dt="2023-04-16T01:45:41.467" v="137" actId="1076"/>
        <pc:sldMkLst>
          <pc:docMk/>
          <pc:sldMk cId="1461918216" sldId="261"/>
        </pc:sldMkLst>
        <pc:spChg chg="del">
          <ac:chgData name="稲垣 忠" userId="dfad96f904052cce" providerId="LiveId" clId="{B6807334-711A-7C46-A294-DDA30B98A2BE}" dt="2023-04-16T01:44:34.020" v="132" actId="478"/>
          <ac:spMkLst>
            <pc:docMk/>
            <pc:sldMk cId="1461918216" sldId="261"/>
            <ac:spMk id="2" creationId="{B5B9EAC9-BEE7-C7C2-F89F-743FAB70DE72}"/>
          </ac:spMkLst>
        </pc:spChg>
        <pc:spChg chg="mod">
          <ac:chgData name="稲垣 忠" userId="dfad96f904052cce" providerId="LiveId" clId="{B6807334-711A-7C46-A294-DDA30B98A2BE}" dt="2023-04-16T01:45:41.467" v="137" actId="1076"/>
          <ac:spMkLst>
            <pc:docMk/>
            <pc:sldMk cId="1461918216" sldId="261"/>
            <ac:spMk id="3" creationId="{4D78D07E-8AD0-1F70-4D2F-DC0DAFFFE163}"/>
          </ac:spMkLst>
        </pc:spChg>
        <pc:spChg chg="add mod">
          <ac:chgData name="稲垣 忠" userId="dfad96f904052cce" providerId="LiveId" clId="{B6807334-711A-7C46-A294-DDA30B98A2BE}" dt="2023-04-16T01:44:31.494" v="131" actId="1076"/>
          <ac:spMkLst>
            <pc:docMk/>
            <pc:sldMk cId="1461918216" sldId="261"/>
            <ac:spMk id="5" creationId="{E554A368-550B-EC5A-0B24-BE58D8BF4A6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8C1EB4-E4CA-2141-98F3-3A7BD2EF820E}" type="doc">
      <dgm:prSet loTypeId="urn:microsoft.com/office/officeart/2005/8/layout/vList2" loCatId="" qsTypeId="urn:microsoft.com/office/officeart/2005/8/quickstyle/simple1" qsCatId="simple" csTypeId="urn:microsoft.com/office/officeart/2005/8/colors/accent0_1" csCatId="mainScheme" phldr="1"/>
      <dgm:spPr/>
    </dgm:pt>
    <dgm:pt modelId="{6C6C8CBD-B99E-1549-B745-5096319CDFB3}">
      <dgm:prSet phldrT="[テキスト]"/>
      <dgm:spPr/>
      <dgm:t>
        <a:bodyPr/>
        <a:lstStyle/>
        <a:p>
          <a:pPr algn="ctr"/>
          <a:r>
            <a:rPr kumimoji="1" lang="ja-JP" altLang="en-US"/>
            <a:t>創造する</a:t>
          </a:r>
          <a:r>
            <a:rPr kumimoji="1" lang="en-US" altLang="ja-JP" dirty="0"/>
            <a:t>(Creating)</a:t>
          </a:r>
          <a:endParaRPr kumimoji="1" lang="ja-JP" altLang="en-US"/>
        </a:p>
      </dgm:t>
    </dgm:pt>
    <dgm:pt modelId="{8F73F564-0D2F-034F-BE0D-58CED60B3C7D}" type="parTrans" cxnId="{7F9FCD8A-00AD-3C45-9C72-A7FDE095E99D}">
      <dgm:prSet/>
      <dgm:spPr/>
      <dgm:t>
        <a:bodyPr/>
        <a:lstStyle/>
        <a:p>
          <a:pPr algn="ctr"/>
          <a:endParaRPr kumimoji="1" lang="ja-JP" altLang="en-US"/>
        </a:p>
      </dgm:t>
    </dgm:pt>
    <dgm:pt modelId="{F4617519-3AAD-2041-AC90-F41DF4669098}" type="sibTrans" cxnId="{7F9FCD8A-00AD-3C45-9C72-A7FDE095E99D}">
      <dgm:prSet/>
      <dgm:spPr/>
      <dgm:t>
        <a:bodyPr/>
        <a:lstStyle/>
        <a:p>
          <a:pPr algn="ctr"/>
          <a:endParaRPr kumimoji="1" lang="ja-JP" altLang="en-US"/>
        </a:p>
      </dgm:t>
    </dgm:pt>
    <dgm:pt modelId="{F34C0064-CCD8-8C40-B6F4-372C52AF9AAB}">
      <dgm:prSet phldrT="[テキスト]"/>
      <dgm:spPr/>
      <dgm:t>
        <a:bodyPr/>
        <a:lstStyle/>
        <a:p>
          <a:pPr algn="ctr"/>
          <a:r>
            <a:rPr kumimoji="1" lang="ja-JP" altLang="en-US"/>
            <a:t>評価する</a:t>
          </a:r>
          <a:r>
            <a:rPr kumimoji="1" lang="en-US" altLang="ja-JP" dirty="0"/>
            <a:t>(Evaluating</a:t>
          </a:r>
          <a:r>
            <a:rPr kumimoji="1" lang="ja-JP" altLang="en-US"/>
            <a:t>）</a:t>
          </a:r>
        </a:p>
      </dgm:t>
    </dgm:pt>
    <dgm:pt modelId="{AB0087AD-5223-2545-94EA-F4B150A843CA}" type="parTrans" cxnId="{8E8CAF6B-0BED-C14F-8F0E-8A84ADC4E1CD}">
      <dgm:prSet/>
      <dgm:spPr/>
      <dgm:t>
        <a:bodyPr/>
        <a:lstStyle/>
        <a:p>
          <a:pPr algn="ctr"/>
          <a:endParaRPr kumimoji="1" lang="ja-JP" altLang="en-US"/>
        </a:p>
      </dgm:t>
    </dgm:pt>
    <dgm:pt modelId="{4BD529E7-C90F-574F-872A-21ADC2CF9D41}" type="sibTrans" cxnId="{8E8CAF6B-0BED-C14F-8F0E-8A84ADC4E1CD}">
      <dgm:prSet/>
      <dgm:spPr/>
      <dgm:t>
        <a:bodyPr/>
        <a:lstStyle/>
        <a:p>
          <a:pPr algn="ctr"/>
          <a:endParaRPr kumimoji="1" lang="ja-JP" altLang="en-US"/>
        </a:p>
      </dgm:t>
    </dgm:pt>
    <dgm:pt modelId="{5588B490-8649-F24E-86AA-D58E40334A7A}">
      <dgm:prSet phldrT="[テキスト]"/>
      <dgm:spPr/>
      <dgm:t>
        <a:bodyPr/>
        <a:lstStyle/>
        <a:p>
          <a:pPr algn="ctr"/>
          <a:r>
            <a:rPr kumimoji="1" lang="ja-JP" altLang="en-US"/>
            <a:t>分析する</a:t>
          </a:r>
          <a:r>
            <a:rPr kumimoji="1" lang="en-US" altLang="ja-JP" dirty="0"/>
            <a:t>(Analyzing)</a:t>
          </a:r>
          <a:endParaRPr kumimoji="1" lang="ja-JP" altLang="en-US"/>
        </a:p>
      </dgm:t>
    </dgm:pt>
    <dgm:pt modelId="{9D75936C-00B7-7649-A01F-8A0293A1E29E}" type="parTrans" cxnId="{20A432DF-2F4E-E34A-B0E6-BD8CBA2DCD3B}">
      <dgm:prSet/>
      <dgm:spPr/>
      <dgm:t>
        <a:bodyPr/>
        <a:lstStyle/>
        <a:p>
          <a:pPr algn="ctr"/>
          <a:endParaRPr kumimoji="1" lang="ja-JP" altLang="en-US"/>
        </a:p>
      </dgm:t>
    </dgm:pt>
    <dgm:pt modelId="{49DAFC72-D41A-724A-8DD9-6F7B0D469999}" type="sibTrans" cxnId="{20A432DF-2F4E-E34A-B0E6-BD8CBA2DCD3B}">
      <dgm:prSet/>
      <dgm:spPr/>
      <dgm:t>
        <a:bodyPr/>
        <a:lstStyle/>
        <a:p>
          <a:pPr algn="ctr"/>
          <a:endParaRPr kumimoji="1" lang="ja-JP" altLang="en-US"/>
        </a:p>
      </dgm:t>
    </dgm:pt>
    <dgm:pt modelId="{A88F91EF-3717-C14F-8D96-1048A507255C}">
      <dgm:prSet phldrT="[テキスト]"/>
      <dgm:spPr/>
      <dgm:t>
        <a:bodyPr/>
        <a:lstStyle/>
        <a:p>
          <a:pPr algn="ctr"/>
          <a:r>
            <a:rPr kumimoji="1" lang="ja-JP" altLang="en-US"/>
            <a:t>応用する</a:t>
          </a:r>
          <a:r>
            <a:rPr kumimoji="1" lang="en-US" altLang="ja-JP" dirty="0"/>
            <a:t>(Applying)</a:t>
          </a:r>
          <a:endParaRPr kumimoji="1" lang="ja-JP" altLang="en-US"/>
        </a:p>
      </dgm:t>
    </dgm:pt>
    <dgm:pt modelId="{58A3EEC9-D6F5-9742-82CA-E0F625DABAEC}" type="parTrans" cxnId="{09E5E5D4-B76E-8E4B-8782-0E21492A7754}">
      <dgm:prSet/>
      <dgm:spPr/>
      <dgm:t>
        <a:bodyPr/>
        <a:lstStyle/>
        <a:p>
          <a:pPr algn="ctr"/>
          <a:endParaRPr kumimoji="1" lang="ja-JP" altLang="en-US"/>
        </a:p>
      </dgm:t>
    </dgm:pt>
    <dgm:pt modelId="{11561674-A6E1-A844-8BB3-C38FB36478EB}" type="sibTrans" cxnId="{09E5E5D4-B76E-8E4B-8782-0E21492A7754}">
      <dgm:prSet/>
      <dgm:spPr/>
      <dgm:t>
        <a:bodyPr/>
        <a:lstStyle/>
        <a:p>
          <a:pPr algn="ctr"/>
          <a:endParaRPr kumimoji="1" lang="ja-JP" altLang="en-US"/>
        </a:p>
      </dgm:t>
    </dgm:pt>
    <dgm:pt modelId="{7776F2DC-1D3D-7F41-A0A6-EF419A61974E}">
      <dgm:prSet phldrT="[テキスト]"/>
      <dgm:spPr/>
      <dgm:t>
        <a:bodyPr/>
        <a:lstStyle/>
        <a:p>
          <a:pPr algn="ctr"/>
          <a:r>
            <a:rPr kumimoji="1" lang="ja-JP" altLang="en-US"/>
            <a:t>理解する</a:t>
          </a:r>
          <a:r>
            <a:rPr kumimoji="1" lang="en-US" altLang="ja-JP" dirty="0"/>
            <a:t>(Understanding</a:t>
          </a:r>
          <a:r>
            <a:rPr kumimoji="1" lang="ja-JP" altLang="en-US"/>
            <a:t>）</a:t>
          </a:r>
        </a:p>
      </dgm:t>
    </dgm:pt>
    <dgm:pt modelId="{37C543C7-4A5F-5A4C-9B1B-5A7122F4511E}" type="parTrans" cxnId="{CAE693CC-A912-114F-A9A2-D4F4E41975A6}">
      <dgm:prSet/>
      <dgm:spPr/>
      <dgm:t>
        <a:bodyPr/>
        <a:lstStyle/>
        <a:p>
          <a:pPr algn="ctr"/>
          <a:endParaRPr kumimoji="1" lang="ja-JP" altLang="en-US"/>
        </a:p>
      </dgm:t>
    </dgm:pt>
    <dgm:pt modelId="{7ADD40D1-566A-154E-95EE-CD08DA5C8F69}" type="sibTrans" cxnId="{CAE693CC-A912-114F-A9A2-D4F4E41975A6}">
      <dgm:prSet/>
      <dgm:spPr/>
      <dgm:t>
        <a:bodyPr/>
        <a:lstStyle/>
        <a:p>
          <a:pPr algn="ctr"/>
          <a:endParaRPr kumimoji="1" lang="ja-JP" altLang="en-US"/>
        </a:p>
      </dgm:t>
    </dgm:pt>
    <dgm:pt modelId="{3FFB1A1B-998E-FA4A-BA0F-4437FC1DB34B}">
      <dgm:prSet phldrT="[テキスト]"/>
      <dgm:spPr/>
      <dgm:t>
        <a:bodyPr/>
        <a:lstStyle/>
        <a:p>
          <a:pPr algn="ctr"/>
          <a:r>
            <a:rPr kumimoji="1" lang="ja-JP" altLang="en-US"/>
            <a:t>記憶する</a:t>
          </a:r>
          <a:r>
            <a:rPr kumimoji="1" lang="en-US" altLang="ja-JP" dirty="0"/>
            <a:t>(Remembering)</a:t>
          </a:r>
          <a:endParaRPr kumimoji="1" lang="ja-JP" altLang="en-US"/>
        </a:p>
      </dgm:t>
    </dgm:pt>
    <dgm:pt modelId="{C15C223E-00C2-7D4A-A54B-9FCF83DB6537}" type="parTrans" cxnId="{2CCA53D1-936A-1C49-9281-092606DBBA65}">
      <dgm:prSet/>
      <dgm:spPr/>
      <dgm:t>
        <a:bodyPr/>
        <a:lstStyle/>
        <a:p>
          <a:pPr algn="ctr"/>
          <a:endParaRPr kumimoji="1" lang="ja-JP" altLang="en-US"/>
        </a:p>
      </dgm:t>
    </dgm:pt>
    <dgm:pt modelId="{E9101D02-9984-2842-A998-6474B503C76C}" type="sibTrans" cxnId="{2CCA53D1-936A-1C49-9281-092606DBBA65}">
      <dgm:prSet/>
      <dgm:spPr/>
      <dgm:t>
        <a:bodyPr/>
        <a:lstStyle/>
        <a:p>
          <a:pPr algn="ctr"/>
          <a:endParaRPr kumimoji="1" lang="ja-JP" altLang="en-US"/>
        </a:p>
      </dgm:t>
    </dgm:pt>
    <dgm:pt modelId="{BEAE5BE7-3B69-C346-BFE0-2B612C37A43E}" type="pres">
      <dgm:prSet presAssocID="{2F8C1EB4-E4CA-2141-98F3-3A7BD2EF820E}" presName="linear" presStyleCnt="0">
        <dgm:presLayoutVars>
          <dgm:animLvl val="lvl"/>
          <dgm:resizeHandles val="exact"/>
        </dgm:presLayoutVars>
      </dgm:prSet>
      <dgm:spPr/>
    </dgm:pt>
    <dgm:pt modelId="{E3D667E7-245C-F24B-88C2-BAD3B79B1A51}" type="pres">
      <dgm:prSet presAssocID="{6C6C8CBD-B99E-1549-B745-5096319CDFB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EF56E6ED-079F-6D42-BFB6-B615745981DE}" type="pres">
      <dgm:prSet presAssocID="{F4617519-3AAD-2041-AC90-F41DF4669098}" presName="spacer" presStyleCnt="0"/>
      <dgm:spPr/>
    </dgm:pt>
    <dgm:pt modelId="{1D98EE50-4EFC-5945-A05A-8BB35D851DD4}" type="pres">
      <dgm:prSet presAssocID="{F34C0064-CCD8-8C40-B6F4-372C52AF9AAB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8AC9C244-7FB6-EB49-8FB1-786846A863F7}" type="pres">
      <dgm:prSet presAssocID="{4BD529E7-C90F-574F-872A-21ADC2CF9D41}" presName="spacer" presStyleCnt="0"/>
      <dgm:spPr/>
    </dgm:pt>
    <dgm:pt modelId="{50572671-AA9A-5740-AF4F-34CBC685C0E9}" type="pres">
      <dgm:prSet presAssocID="{5588B490-8649-F24E-86AA-D58E40334A7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9F0F7290-79D8-1E4E-B960-A4ECE59C0270}" type="pres">
      <dgm:prSet presAssocID="{49DAFC72-D41A-724A-8DD9-6F7B0D469999}" presName="spacer" presStyleCnt="0"/>
      <dgm:spPr/>
    </dgm:pt>
    <dgm:pt modelId="{AF2B9F8A-8585-D64B-86BA-5720708BD343}" type="pres">
      <dgm:prSet presAssocID="{A88F91EF-3717-C14F-8D96-1048A507255C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F72638B7-58BB-CA4B-8739-83615A2E2160}" type="pres">
      <dgm:prSet presAssocID="{11561674-A6E1-A844-8BB3-C38FB36478EB}" presName="spacer" presStyleCnt="0"/>
      <dgm:spPr/>
    </dgm:pt>
    <dgm:pt modelId="{A7A6B68B-11EF-AE4D-9EEE-F3BF463290B0}" type="pres">
      <dgm:prSet presAssocID="{7776F2DC-1D3D-7F41-A0A6-EF419A61974E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3E3B3DE3-A9F5-3E4D-A30F-80388E5B0BAE}" type="pres">
      <dgm:prSet presAssocID="{7ADD40D1-566A-154E-95EE-CD08DA5C8F69}" presName="spacer" presStyleCnt="0"/>
      <dgm:spPr/>
    </dgm:pt>
    <dgm:pt modelId="{5581E3FE-D2EA-D449-A66C-AA99CA67AF7F}" type="pres">
      <dgm:prSet presAssocID="{3FFB1A1B-998E-FA4A-BA0F-4437FC1DB34B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A2837201-67F4-9749-8A35-73BF026CFB40}" type="presOf" srcId="{A88F91EF-3717-C14F-8D96-1048A507255C}" destId="{AF2B9F8A-8585-D64B-86BA-5720708BD343}" srcOrd="0" destOrd="0" presId="urn:microsoft.com/office/officeart/2005/8/layout/vList2"/>
    <dgm:cxn modelId="{A7C7DF60-12DD-AF49-B8B0-DE97585AC0FC}" type="presOf" srcId="{6C6C8CBD-B99E-1549-B745-5096319CDFB3}" destId="{E3D667E7-245C-F24B-88C2-BAD3B79B1A51}" srcOrd="0" destOrd="0" presId="urn:microsoft.com/office/officeart/2005/8/layout/vList2"/>
    <dgm:cxn modelId="{8E8CAF6B-0BED-C14F-8F0E-8A84ADC4E1CD}" srcId="{2F8C1EB4-E4CA-2141-98F3-3A7BD2EF820E}" destId="{F34C0064-CCD8-8C40-B6F4-372C52AF9AAB}" srcOrd="1" destOrd="0" parTransId="{AB0087AD-5223-2545-94EA-F4B150A843CA}" sibTransId="{4BD529E7-C90F-574F-872A-21ADC2CF9D41}"/>
    <dgm:cxn modelId="{08C8227A-4719-6248-9CC0-4301C01F907E}" type="presOf" srcId="{7776F2DC-1D3D-7F41-A0A6-EF419A61974E}" destId="{A7A6B68B-11EF-AE4D-9EEE-F3BF463290B0}" srcOrd="0" destOrd="0" presId="urn:microsoft.com/office/officeart/2005/8/layout/vList2"/>
    <dgm:cxn modelId="{7F9FCD8A-00AD-3C45-9C72-A7FDE095E99D}" srcId="{2F8C1EB4-E4CA-2141-98F3-3A7BD2EF820E}" destId="{6C6C8CBD-B99E-1549-B745-5096319CDFB3}" srcOrd="0" destOrd="0" parTransId="{8F73F564-0D2F-034F-BE0D-58CED60B3C7D}" sibTransId="{F4617519-3AAD-2041-AC90-F41DF4669098}"/>
    <dgm:cxn modelId="{CAE693CC-A912-114F-A9A2-D4F4E41975A6}" srcId="{2F8C1EB4-E4CA-2141-98F3-3A7BD2EF820E}" destId="{7776F2DC-1D3D-7F41-A0A6-EF419A61974E}" srcOrd="4" destOrd="0" parTransId="{37C543C7-4A5F-5A4C-9B1B-5A7122F4511E}" sibTransId="{7ADD40D1-566A-154E-95EE-CD08DA5C8F69}"/>
    <dgm:cxn modelId="{A8073DCF-16C7-AD4A-BE45-3BE142BD88DA}" type="presOf" srcId="{F34C0064-CCD8-8C40-B6F4-372C52AF9AAB}" destId="{1D98EE50-4EFC-5945-A05A-8BB35D851DD4}" srcOrd="0" destOrd="0" presId="urn:microsoft.com/office/officeart/2005/8/layout/vList2"/>
    <dgm:cxn modelId="{2CCA53D1-936A-1C49-9281-092606DBBA65}" srcId="{2F8C1EB4-E4CA-2141-98F3-3A7BD2EF820E}" destId="{3FFB1A1B-998E-FA4A-BA0F-4437FC1DB34B}" srcOrd="5" destOrd="0" parTransId="{C15C223E-00C2-7D4A-A54B-9FCF83DB6537}" sibTransId="{E9101D02-9984-2842-A998-6474B503C76C}"/>
    <dgm:cxn modelId="{09E5E5D4-B76E-8E4B-8782-0E21492A7754}" srcId="{2F8C1EB4-E4CA-2141-98F3-3A7BD2EF820E}" destId="{A88F91EF-3717-C14F-8D96-1048A507255C}" srcOrd="3" destOrd="0" parTransId="{58A3EEC9-D6F5-9742-82CA-E0F625DABAEC}" sibTransId="{11561674-A6E1-A844-8BB3-C38FB36478EB}"/>
    <dgm:cxn modelId="{BD374FDB-854A-4144-9091-B1A121E83E75}" type="presOf" srcId="{2F8C1EB4-E4CA-2141-98F3-3A7BD2EF820E}" destId="{BEAE5BE7-3B69-C346-BFE0-2B612C37A43E}" srcOrd="0" destOrd="0" presId="urn:microsoft.com/office/officeart/2005/8/layout/vList2"/>
    <dgm:cxn modelId="{20A432DF-2F4E-E34A-B0E6-BD8CBA2DCD3B}" srcId="{2F8C1EB4-E4CA-2141-98F3-3A7BD2EF820E}" destId="{5588B490-8649-F24E-86AA-D58E40334A7A}" srcOrd="2" destOrd="0" parTransId="{9D75936C-00B7-7649-A01F-8A0293A1E29E}" sibTransId="{49DAFC72-D41A-724A-8DD9-6F7B0D469999}"/>
    <dgm:cxn modelId="{9243F8E2-A4AE-AA43-A3B9-8EDC6EE49712}" type="presOf" srcId="{5588B490-8649-F24E-86AA-D58E40334A7A}" destId="{50572671-AA9A-5740-AF4F-34CBC685C0E9}" srcOrd="0" destOrd="0" presId="urn:microsoft.com/office/officeart/2005/8/layout/vList2"/>
    <dgm:cxn modelId="{412B63F2-0563-CC44-8F9E-43A73DEDD4D1}" type="presOf" srcId="{3FFB1A1B-998E-FA4A-BA0F-4437FC1DB34B}" destId="{5581E3FE-D2EA-D449-A66C-AA99CA67AF7F}" srcOrd="0" destOrd="0" presId="urn:microsoft.com/office/officeart/2005/8/layout/vList2"/>
    <dgm:cxn modelId="{68B6E3E9-5928-834A-9791-CE6FC10363EC}" type="presParOf" srcId="{BEAE5BE7-3B69-C346-BFE0-2B612C37A43E}" destId="{E3D667E7-245C-F24B-88C2-BAD3B79B1A51}" srcOrd="0" destOrd="0" presId="urn:microsoft.com/office/officeart/2005/8/layout/vList2"/>
    <dgm:cxn modelId="{A0AB2339-152C-F842-A9AE-4CC932160E7A}" type="presParOf" srcId="{BEAE5BE7-3B69-C346-BFE0-2B612C37A43E}" destId="{EF56E6ED-079F-6D42-BFB6-B615745981DE}" srcOrd="1" destOrd="0" presId="urn:microsoft.com/office/officeart/2005/8/layout/vList2"/>
    <dgm:cxn modelId="{E1D3F2FB-77CE-EF4A-9890-61E0B60E6159}" type="presParOf" srcId="{BEAE5BE7-3B69-C346-BFE0-2B612C37A43E}" destId="{1D98EE50-4EFC-5945-A05A-8BB35D851DD4}" srcOrd="2" destOrd="0" presId="urn:microsoft.com/office/officeart/2005/8/layout/vList2"/>
    <dgm:cxn modelId="{7017864F-FA23-0647-9F94-0D08AF563ECC}" type="presParOf" srcId="{BEAE5BE7-3B69-C346-BFE0-2B612C37A43E}" destId="{8AC9C244-7FB6-EB49-8FB1-786846A863F7}" srcOrd="3" destOrd="0" presId="urn:microsoft.com/office/officeart/2005/8/layout/vList2"/>
    <dgm:cxn modelId="{4AC443EC-25D2-394D-B04B-79C5BA81474C}" type="presParOf" srcId="{BEAE5BE7-3B69-C346-BFE0-2B612C37A43E}" destId="{50572671-AA9A-5740-AF4F-34CBC685C0E9}" srcOrd="4" destOrd="0" presId="urn:microsoft.com/office/officeart/2005/8/layout/vList2"/>
    <dgm:cxn modelId="{6939FB5D-539A-7040-AFCC-9CA5C99FC21F}" type="presParOf" srcId="{BEAE5BE7-3B69-C346-BFE0-2B612C37A43E}" destId="{9F0F7290-79D8-1E4E-B960-A4ECE59C0270}" srcOrd="5" destOrd="0" presId="urn:microsoft.com/office/officeart/2005/8/layout/vList2"/>
    <dgm:cxn modelId="{168E40D1-1006-BA4B-8374-BC2D5BA849DD}" type="presParOf" srcId="{BEAE5BE7-3B69-C346-BFE0-2B612C37A43E}" destId="{AF2B9F8A-8585-D64B-86BA-5720708BD343}" srcOrd="6" destOrd="0" presId="urn:microsoft.com/office/officeart/2005/8/layout/vList2"/>
    <dgm:cxn modelId="{154E08BE-B0C6-904A-9885-FE24FA787756}" type="presParOf" srcId="{BEAE5BE7-3B69-C346-BFE0-2B612C37A43E}" destId="{F72638B7-58BB-CA4B-8739-83615A2E2160}" srcOrd="7" destOrd="0" presId="urn:microsoft.com/office/officeart/2005/8/layout/vList2"/>
    <dgm:cxn modelId="{25F65D50-B7B4-DB41-AC78-C62DD3D25736}" type="presParOf" srcId="{BEAE5BE7-3B69-C346-BFE0-2B612C37A43E}" destId="{A7A6B68B-11EF-AE4D-9EEE-F3BF463290B0}" srcOrd="8" destOrd="0" presId="urn:microsoft.com/office/officeart/2005/8/layout/vList2"/>
    <dgm:cxn modelId="{CB1E1AAB-2CC6-E648-98D1-F6630B806528}" type="presParOf" srcId="{BEAE5BE7-3B69-C346-BFE0-2B612C37A43E}" destId="{3E3B3DE3-A9F5-3E4D-A30F-80388E5B0BAE}" srcOrd="9" destOrd="0" presId="urn:microsoft.com/office/officeart/2005/8/layout/vList2"/>
    <dgm:cxn modelId="{7F09B2A2-833A-3649-AC8B-90C62C72EAA1}" type="presParOf" srcId="{BEAE5BE7-3B69-C346-BFE0-2B612C37A43E}" destId="{5581E3FE-D2EA-D449-A66C-AA99CA67AF7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667E7-245C-F24B-88C2-BAD3B79B1A51}">
      <dsp:nvSpPr>
        <dsp:cNvPr id="0" name=""/>
        <dsp:cNvSpPr/>
      </dsp:nvSpPr>
      <dsp:spPr>
        <a:xfrm>
          <a:off x="0" y="50913"/>
          <a:ext cx="5311914" cy="8213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700" kern="1200"/>
            <a:t>創造する</a:t>
          </a:r>
          <a:r>
            <a:rPr kumimoji="1" lang="en-US" altLang="ja-JP" sz="2700" kern="1200" dirty="0"/>
            <a:t>(Creating)</a:t>
          </a:r>
          <a:endParaRPr kumimoji="1" lang="ja-JP" altLang="en-US" sz="2700" kern="1200"/>
        </a:p>
      </dsp:txBody>
      <dsp:txXfrm>
        <a:off x="40095" y="91008"/>
        <a:ext cx="5231724" cy="741150"/>
      </dsp:txXfrm>
    </dsp:sp>
    <dsp:sp modelId="{1D98EE50-4EFC-5945-A05A-8BB35D851DD4}">
      <dsp:nvSpPr>
        <dsp:cNvPr id="0" name=""/>
        <dsp:cNvSpPr/>
      </dsp:nvSpPr>
      <dsp:spPr>
        <a:xfrm>
          <a:off x="0" y="950013"/>
          <a:ext cx="5311914" cy="8213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700" kern="1200"/>
            <a:t>評価する</a:t>
          </a:r>
          <a:r>
            <a:rPr kumimoji="1" lang="en-US" altLang="ja-JP" sz="2700" kern="1200" dirty="0"/>
            <a:t>(Evaluating</a:t>
          </a:r>
          <a:r>
            <a:rPr kumimoji="1" lang="ja-JP" altLang="en-US" sz="2700" kern="1200"/>
            <a:t>）</a:t>
          </a:r>
        </a:p>
      </dsp:txBody>
      <dsp:txXfrm>
        <a:off x="40095" y="990108"/>
        <a:ext cx="5231724" cy="741150"/>
      </dsp:txXfrm>
    </dsp:sp>
    <dsp:sp modelId="{50572671-AA9A-5740-AF4F-34CBC685C0E9}">
      <dsp:nvSpPr>
        <dsp:cNvPr id="0" name=""/>
        <dsp:cNvSpPr/>
      </dsp:nvSpPr>
      <dsp:spPr>
        <a:xfrm>
          <a:off x="0" y="1849113"/>
          <a:ext cx="5311914" cy="8213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700" kern="1200"/>
            <a:t>分析する</a:t>
          </a:r>
          <a:r>
            <a:rPr kumimoji="1" lang="en-US" altLang="ja-JP" sz="2700" kern="1200" dirty="0"/>
            <a:t>(Analyzing)</a:t>
          </a:r>
          <a:endParaRPr kumimoji="1" lang="ja-JP" altLang="en-US" sz="2700" kern="1200"/>
        </a:p>
      </dsp:txBody>
      <dsp:txXfrm>
        <a:off x="40095" y="1889208"/>
        <a:ext cx="5231724" cy="741150"/>
      </dsp:txXfrm>
    </dsp:sp>
    <dsp:sp modelId="{AF2B9F8A-8585-D64B-86BA-5720708BD343}">
      <dsp:nvSpPr>
        <dsp:cNvPr id="0" name=""/>
        <dsp:cNvSpPr/>
      </dsp:nvSpPr>
      <dsp:spPr>
        <a:xfrm>
          <a:off x="0" y="2748213"/>
          <a:ext cx="5311914" cy="8213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700" kern="1200"/>
            <a:t>応用する</a:t>
          </a:r>
          <a:r>
            <a:rPr kumimoji="1" lang="en-US" altLang="ja-JP" sz="2700" kern="1200" dirty="0"/>
            <a:t>(Applying)</a:t>
          </a:r>
          <a:endParaRPr kumimoji="1" lang="ja-JP" altLang="en-US" sz="2700" kern="1200"/>
        </a:p>
      </dsp:txBody>
      <dsp:txXfrm>
        <a:off x="40095" y="2788308"/>
        <a:ext cx="5231724" cy="741150"/>
      </dsp:txXfrm>
    </dsp:sp>
    <dsp:sp modelId="{A7A6B68B-11EF-AE4D-9EEE-F3BF463290B0}">
      <dsp:nvSpPr>
        <dsp:cNvPr id="0" name=""/>
        <dsp:cNvSpPr/>
      </dsp:nvSpPr>
      <dsp:spPr>
        <a:xfrm>
          <a:off x="0" y="3647313"/>
          <a:ext cx="5311914" cy="8213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700" kern="1200"/>
            <a:t>理解する</a:t>
          </a:r>
          <a:r>
            <a:rPr kumimoji="1" lang="en-US" altLang="ja-JP" sz="2700" kern="1200" dirty="0"/>
            <a:t>(Understanding</a:t>
          </a:r>
          <a:r>
            <a:rPr kumimoji="1" lang="ja-JP" altLang="en-US" sz="2700" kern="1200"/>
            <a:t>）</a:t>
          </a:r>
        </a:p>
      </dsp:txBody>
      <dsp:txXfrm>
        <a:off x="40095" y="3687408"/>
        <a:ext cx="5231724" cy="741150"/>
      </dsp:txXfrm>
    </dsp:sp>
    <dsp:sp modelId="{5581E3FE-D2EA-D449-A66C-AA99CA67AF7F}">
      <dsp:nvSpPr>
        <dsp:cNvPr id="0" name=""/>
        <dsp:cNvSpPr/>
      </dsp:nvSpPr>
      <dsp:spPr>
        <a:xfrm>
          <a:off x="0" y="4546413"/>
          <a:ext cx="5311914" cy="8213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700" kern="1200"/>
            <a:t>記憶する</a:t>
          </a:r>
          <a:r>
            <a:rPr kumimoji="1" lang="en-US" altLang="ja-JP" sz="2700" kern="1200" dirty="0"/>
            <a:t>(Remembering)</a:t>
          </a:r>
          <a:endParaRPr kumimoji="1" lang="ja-JP" altLang="en-US" sz="2700" kern="1200"/>
        </a:p>
      </dsp:txBody>
      <dsp:txXfrm>
        <a:off x="40095" y="4586508"/>
        <a:ext cx="5231724" cy="741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9A41FE-5500-E546-8419-D93056A475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11B79F4-B074-3349-B7C7-73B1F1E6F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551534-BC4F-F34F-BD2E-62C2C07DE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CFB5-7829-D540-B2ED-BF5E31AD42B4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C4FE0B-5033-F84F-B771-74D1D14B5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A4BDC3-EA95-9D40-B6D2-5B457E9CA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3279-C5CB-5349-AA92-30671E504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630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7C7958-B154-AB4E-801F-D3303E4D0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56C4AFE-1A2E-4B4B-B0C3-7CC7D3FF2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1DB10B-2B14-DF40-9733-34C01C373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CFB5-7829-D540-B2ED-BF5E31AD42B4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2799A1-BC9D-A345-9FB5-2BD850450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84A0AD-0A64-E442-9E6D-2A906F176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3279-C5CB-5349-AA92-30671E504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16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DADB797-A681-6F49-A3F8-7E17AB4FA1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671E8C-AACD-C943-B814-D16D157A4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9A2D1C-A30B-7E4A-A7E1-40AE80833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CFB5-7829-D540-B2ED-BF5E31AD42B4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FCDD44-746E-C44C-83DD-225E1B28F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21D67C-3291-9742-8612-73E496759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3279-C5CB-5349-AA92-30671E504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98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3EEA49-EA4E-0944-B7B4-D909BAA6A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B83F33-19D1-944C-B01C-272E2F378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C56C11-EE11-6E49-AC26-124810CB4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CFB5-7829-D540-B2ED-BF5E31AD42B4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F99321-0E80-C746-8F03-207B1C3F4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76BC80-3C9C-8947-ABAE-BA59AB26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3279-C5CB-5349-AA92-30671E504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90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7EC599-2BC9-E34B-84C1-3FECA43C3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EB6207B-18FA-F94F-A62F-3A9296095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73E273-D090-1843-B2C6-63CA6B5C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CFB5-7829-D540-B2ED-BF5E31AD42B4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9B89AF-2329-1D43-80C2-616E0EA0E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282BB4-540F-6D49-BA70-BD071C980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3279-C5CB-5349-AA92-30671E504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879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9D3EA6-E21F-3147-929E-41CA3ECE6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17F002-1096-2C4C-9B31-DC6D7D44A1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7FA41E5-C448-734F-92FA-224AFCA812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EB7CB36-B7FA-5946-9B05-8D070D98D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CFB5-7829-D540-B2ED-BF5E31AD42B4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9F66CA2-EE02-9A4F-884A-13C99036F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5663BB-7EFD-994D-80D9-329528E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3279-C5CB-5349-AA92-30671E504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66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0E3D10-481D-9A49-8A78-154030853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D50A59-057A-F442-B5B8-572AC4F1F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6ACF9B2-7687-224A-B32F-0ED7A2942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0D49277-1536-3147-B8DA-E11E1D0A8F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F6FBB32-F554-F540-A07A-6AD6F67FF1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E597DC5-6F08-3C4E-875F-AEAF69043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CFB5-7829-D540-B2ED-BF5E31AD42B4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58B00E9-AC2F-4040-AA16-E33D3271A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7CE4479-814F-2C4F-ACB8-46A742307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3279-C5CB-5349-AA92-30671E504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82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D722FB-1CA3-F747-B0A1-D8C6AF037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E79A5B1-D292-1C4C-9932-160FAA301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CFB5-7829-D540-B2ED-BF5E31AD42B4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5D61EE5-1A1C-C240-A77B-0AB549A63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9CC4BC2-4067-244F-A4B5-6EEB5B40C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3279-C5CB-5349-AA92-30671E504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87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F3D3225-4778-1144-845E-5226DE38D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CFB5-7829-D540-B2ED-BF5E31AD42B4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BEC1241-1DF2-3448-BECA-D9D53C801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2751112-323D-104A-AB31-C74F5F60C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3279-C5CB-5349-AA92-30671E504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21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DC52BB-BD78-E54F-A5A6-93E0A8268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0B55D9-83D7-1142-8036-5D631D70D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D8E610A-BB6C-394D-9F36-14BFA4C3E4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76C63C-415F-C44C-9AFA-AF0074F3B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CFB5-7829-D540-B2ED-BF5E31AD42B4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471419-0DBF-184A-817B-FD7110646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3B370D-BE09-6F49-9A1E-6D00D91A1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3279-C5CB-5349-AA92-30671E504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49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35EFF0-E743-9545-BB88-C911F4DEF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930A5BA-1DD9-F249-ACCC-1EE56DBE25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44CA3A2-5010-D345-84AD-74523D631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99E42B9-E8E9-704B-8894-76001DE50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8CFB5-7829-D540-B2ED-BF5E31AD42B4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01BD002-BEDA-B24C-8B1B-C731BD9B7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ABF382-FA45-A04B-9C9F-12FD84089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3279-C5CB-5349-AA92-30671E504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900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510296A-5F0F-3343-AADA-29B0AB458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C97961-0C00-3146-A215-7273C272A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204619-0872-414A-B59D-5A802E1D0D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8CFB5-7829-D540-B2ED-BF5E31AD42B4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267158-B232-0D41-B589-10B7FB6E9E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1EAB83-1A12-7D4D-9913-5078207696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53279-C5CB-5349-AA92-30671E504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31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596C07B5-872F-6749-9069-F371A6150A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1422466"/>
              </p:ext>
            </p:extLst>
          </p:nvPr>
        </p:nvGraphicFramePr>
        <p:xfrm>
          <a:off x="3440043" y="719666"/>
          <a:ext cx="531191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AFB1EE6-C5E8-FC45-9AE0-1B559A4FC237}"/>
              </a:ext>
            </a:extLst>
          </p:cNvPr>
          <p:cNvSpPr txBox="1"/>
          <p:nvPr/>
        </p:nvSpPr>
        <p:spPr>
          <a:xfrm>
            <a:off x="3899725" y="6327648"/>
            <a:ext cx="5819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図</a:t>
            </a:r>
            <a:r>
              <a:rPr kumimoji="1" lang="en-US" altLang="ja-JP" dirty="0"/>
              <a:t>1-1 </a:t>
            </a:r>
            <a:r>
              <a:rPr kumimoji="1" lang="ja-JP" altLang="en-US"/>
              <a:t>改訂版ブルームの目標分類</a:t>
            </a:r>
            <a:r>
              <a:rPr kumimoji="1" lang="en-US" altLang="ja-JP" dirty="0"/>
              <a:t> (</a:t>
            </a:r>
            <a:r>
              <a:rPr kumimoji="1" lang="ja-JP" altLang="en-US"/>
              <a:t>石井</a:t>
            </a:r>
            <a:r>
              <a:rPr kumimoji="1" lang="en-US" altLang="ja-JP" dirty="0"/>
              <a:t> 2003</a:t>
            </a:r>
            <a:r>
              <a:rPr kumimoji="1" lang="ja-JP" altLang="en-US"/>
              <a:t>）（</a:t>
            </a:r>
            <a:r>
              <a:rPr kumimoji="1" lang="en-US" altLang="ja-JP" dirty="0"/>
              <a:t>p.4</a:t>
            </a:r>
            <a:r>
              <a:rPr kumimoji="1" lang="ja-JP" altLang="en-US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624474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>
            <a:extLst>
              <a:ext uri="{FF2B5EF4-FFF2-40B4-BE49-F238E27FC236}">
                <a16:creationId xmlns:a16="http://schemas.microsoft.com/office/drawing/2014/main" id="{0989D2BB-00BC-0B47-89B6-6FC1DF359BA6}"/>
              </a:ext>
            </a:extLst>
          </p:cNvPr>
          <p:cNvSpPr/>
          <p:nvPr/>
        </p:nvSpPr>
        <p:spPr>
          <a:xfrm>
            <a:off x="4789003" y="224294"/>
            <a:ext cx="2613992" cy="123298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>
                <a:solidFill>
                  <a:schemeClr val="bg1">
                    <a:lumMod val="50000"/>
                  </a:schemeClr>
                </a:solidFill>
                <a:latin typeface="+mj-lt"/>
              </a:rPr>
              <a:t>言語・語学的</a:t>
            </a:r>
            <a:br>
              <a:rPr kumimoji="1" lang="en-US" altLang="ja-JP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</a:br>
            <a:r>
              <a:rPr kumimoji="1" lang="ja-JP" altLang="en-US" sz="2000">
                <a:solidFill>
                  <a:schemeClr val="bg1">
                    <a:lumMod val="50000"/>
                  </a:schemeClr>
                </a:solidFill>
                <a:latin typeface="+mj-lt"/>
              </a:rPr>
              <a:t>知能</a:t>
            </a:r>
          </a:p>
        </p:txBody>
      </p:sp>
      <p:sp>
        <p:nvSpPr>
          <p:cNvPr id="5" name="円/楕円 4">
            <a:extLst>
              <a:ext uri="{FF2B5EF4-FFF2-40B4-BE49-F238E27FC236}">
                <a16:creationId xmlns:a16="http://schemas.microsoft.com/office/drawing/2014/main" id="{27310D4C-B9EE-554D-AE12-C9E40D13F887}"/>
              </a:ext>
            </a:extLst>
          </p:cNvPr>
          <p:cNvSpPr/>
          <p:nvPr/>
        </p:nvSpPr>
        <p:spPr>
          <a:xfrm>
            <a:off x="7321824" y="1048448"/>
            <a:ext cx="2613992" cy="123298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>
                <a:solidFill>
                  <a:schemeClr val="bg1">
                    <a:lumMod val="50000"/>
                  </a:schemeClr>
                </a:solidFill>
                <a:latin typeface="+mj-lt"/>
              </a:rPr>
              <a:t>論理・数学的</a:t>
            </a:r>
            <a:br>
              <a:rPr kumimoji="1" lang="en-US" altLang="ja-JP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</a:br>
            <a:r>
              <a:rPr kumimoji="1" lang="ja-JP" altLang="en-US" sz="2000">
                <a:solidFill>
                  <a:schemeClr val="bg1">
                    <a:lumMod val="50000"/>
                  </a:schemeClr>
                </a:solidFill>
                <a:latin typeface="+mj-lt"/>
              </a:rPr>
              <a:t>知能</a:t>
            </a:r>
          </a:p>
        </p:txBody>
      </p:sp>
      <p:sp>
        <p:nvSpPr>
          <p:cNvPr id="6" name="円/楕円 5">
            <a:extLst>
              <a:ext uri="{FF2B5EF4-FFF2-40B4-BE49-F238E27FC236}">
                <a16:creationId xmlns:a16="http://schemas.microsoft.com/office/drawing/2014/main" id="{6FC6D63E-4FCD-8A49-A059-41709E9C8533}"/>
              </a:ext>
            </a:extLst>
          </p:cNvPr>
          <p:cNvSpPr/>
          <p:nvPr/>
        </p:nvSpPr>
        <p:spPr>
          <a:xfrm>
            <a:off x="8484705" y="2445161"/>
            <a:ext cx="2613992" cy="123298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>
                <a:solidFill>
                  <a:schemeClr val="bg1">
                    <a:lumMod val="50000"/>
                  </a:schemeClr>
                </a:solidFill>
                <a:latin typeface="+mj-lt"/>
              </a:rPr>
              <a:t>博物学的知能</a:t>
            </a:r>
          </a:p>
        </p:txBody>
      </p:sp>
      <p:sp>
        <p:nvSpPr>
          <p:cNvPr id="7" name="円/楕円 6">
            <a:extLst>
              <a:ext uri="{FF2B5EF4-FFF2-40B4-BE49-F238E27FC236}">
                <a16:creationId xmlns:a16="http://schemas.microsoft.com/office/drawing/2014/main" id="{ABFEB54F-C4D6-2241-AB37-49E6E531AC81}"/>
              </a:ext>
            </a:extLst>
          </p:cNvPr>
          <p:cNvSpPr/>
          <p:nvPr/>
        </p:nvSpPr>
        <p:spPr>
          <a:xfrm>
            <a:off x="7321824" y="3777368"/>
            <a:ext cx="2613992" cy="123298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>
                <a:solidFill>
                  <a:schemeClr val="bg1">
                    <a:lumMod val="50000"/>
                  </a:schemeClr>
                </a:solidFill>
                <a:latin typeface="+mj-lt"/>
              </a:rPr>
              <a:t>身体・</a:t>
            </a:r>
            <a:endParaRPr kumimoji="1" lang="en-US" altLang="ja-JP" sz="2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ja-JP" altLang="en-US" sz="2000">
                <a:solidFill>
                  <a:schemeClr val="bg1">
                    <a:lumMod val="50000"/>
                  </a:schemeClr>
                </a:solidFill>
                <a:latin typeface="+mj-lt"/>
              </a:rPr>
              <a:t>運動感覚的</a:t>
            </a:r>
            <a:br>
              <a:rPr lang="en-US" altLang="ja-JP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</a:br>
            <a:r>
              <a:rPr lang="ja-JP" altLang="en-US" sz="2000">
                <a:solidFill>
                  <a:schemeClr val="bg1">
                    <a:lumMod val="50000"/>
                  </a:schemeClr>
                </a:solidFill>
                <a:latin typeface="+mj-lt"/>
              </a:rPr>
              <a:t>知能</a:t>
            </a:r>
            <a:endParaRPr kumimoji="1" lang="ja-JP" altLang="en-US" sz="200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id="{67F2A799-C775-4E44-BB0E-2606DC3A40A7}"/>
              </a:ext>
            </a:extLst>
          </p:cNvPr>
          <p:cNvSpPr/>
          <p:nvPr/>
        </p:nvSpPr>
        <p:spPr>
          <a:xfrm>
            <a:off x="4789003" y="4945845"/>
            <a:ext cx="2613992" cy="123298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spc="-150">
                <a:solidFill>
                  <a:schemeClr val="bg1">
                    <a:lumMod val="50000"/>
                  </a:schemeClr>
                </a:solidFill>
                <a:latin typeface="+mj-lt"/>
              </a:rPr>
              <a:t>音楽・</a:t>
            </a:r>
            <a:r>
              <a:rPr lang="ja-JP" altLang="en-US" sz="2000" spc="-150">
                <a:solidFill>
                  <a:schemeClr val="bg1">
                    <a:lumMod val="50000"/>
                  </a:schemeClr>
                </a:solidFill>
                <a:latin typeface="+mj-lt"/>
              </a:rPr>
              <a:t>リズム的</a:t>
            </a:r>
            <a:br>
              <a:rPr lang="en-US" altLang="ja-JP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</a:br>
            <a:r>
              <a:rPr lang="ja-JP" altLang="en-US" sz="2000">
                <a:solidFill>
                  <a:schemeClr val="bg1">
                    <a:lumMod val="50000"/>
                  </a:schemeClr>
                </a:solidFill>
                <a:latin typeface="+mj-lt"/>
              </a:rPr>
              <a:t>知能</a:t>
            </a:r>
            <a:endParaRPr kumimoji="1" lang="ja-JP" altLang="en-US" sz="200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38293FDB-558D-F044-BA9A-4604ED455BAB}"/>
              </a:ext>
            </a:extLst>
          </p:cNvPr>
          <p:cNvSpPr/>
          <p:nvPr/>
        </p:nvSpPr>
        <p:spPr>
          <a:xfrm>
            <a:off x="2256182" y="3845914"/>
            <a:ext cx="2613992" cy="123298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>
                <a:solidFill>
                  <a:schemeClr val="bg1">
                    <a:lumMod val="50000"/>
                  </a:schemeClr>
                </a:solidFill>
                <a:latin typeface="+mj-lt"/>
              </a:rPr>
              <a:t>対人</a:t>
            </a:r>
            <a:r>
              <a:rPr lang="ja-JP" altLang="en-US" sz="2000">
                <a:solidFill>
                  <a:schemeClr val="bg1">
                    <a:lumMod val="50000"/>
                  </a:schemeClr>
                </a:solidFill>
                <a:latin typeface="+mj-lt"/>
              </a:rPr>
              <a:t>的知能</a:t>
            </a:r>
            <a:endParaRPr kumimoji="1" lang="ja-JP" altLang="en-US" sz="200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BF3ABBC4-9C08-DC49-8249-51B8DFCCAF82}"/>
              </a:ext>
            </a:extLst>
          </p:cNvPr>
          <p:cNvSpPr/>
          <p:nvPr/>
        </p:nvSpPr>
        <p:spPr>
          <a:xfrm>
            <a:off x="1093303" y="2445161"/>
            <a:ext cx="2613992" cy="123298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>
                <a:solidFill>
                  <a:schemeClr val="bg1">
                    <a:lumMod val="50000"/>
                  </a:schemeClr>
                </a:solidFill>
                <a:latin typeface="+mj-lt"/>
              </a:rPr>
              <a:t>内省的知能</a:t>
            </a:r>
          </a:p>
        </p:txBody>
      </p:sp>
      <p:sp>
        <p:nvSpPr>
          <p:cNvPr id="11" name="円/楕円 10">
            <a:extLst>
              <a:ext uri="{FF2B5EF4-FFF2-40B4-BE49-F238E27FC236}">
                <a16:creationId xmlns:a16="http://schemas.microsoft.com/office/drawing/2014/main" id="{EE58D5A2-42D7-294F-A087-73931EFBF7B4}"/>
              </a:ext>
            </a:extLst>
          </p:cNvPr>
          <p:cNvSpPr/>
          <p:nvPr/>
        </p:nvSpPr>
        <p:spPr>
          <a:xfrm>
            <a:off x="2256182" y="1055175"/>
            <a:ext cx="2613992" cy="123298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>
                <a:solidFill>
                  <a:schemeClr val="bg1">
                    <a:lumMod val="50000"/>
                  </a:schemeClr>
                </a:solidFill>
              </a:rPr>
              <a:t>視覚</a:t>
            </a:r>
            <a:r>
              <a:rPr kumimoji="1" lang="ja-JP" altLang="en-US" sz="2000">
                <a:solidFill>
                  <a:schemeClr val="bg1">
                    <a:lumMod val="50000"/>
                  </a:schemeClr>
                </a:solidFill>
              </a:rPr>
              <a:t>・空間的</a:t>
            </a:r>
            <a:br>
              <a:rPr kumimoji="1" lang="en-US" altLang="ja-JP" sz="2000" dirty="0">
                <a:solidFill>
                  <a:schemeClr val="bg1">
                    <a:lumMod val="50000"/>
                  </a:schemeClr>
                </a:solidFill>
              </a:rPr>
            </a:br>
            <a:r>
              <a:rPr kumimoji="1" lang="ja-JP" altLang="en-US" sz="2000">
                <a:solidFill>
                  <a:schemeClr val="bg1">
                    <a:lumMod val="50000"/>
                  </a:schemeClr>
                </a:solidFill>
              </a:rPr>
              <a:t>知能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24D6986-4D2B-0848-80EB-A61770DB818D}"/>
              </a:ext>
            </a:extLst>
          </p:cNvPr>
          <p:cNvSpPr txBox="1"/>
          <p:nvPr/>
        </p:nvSpPr>
        <p:spPr>
          <a:xfrm>
            <a:off x="3963844" y="6383441"/>
            <a:ext cx="4264309" cy="369332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>
                <a:latin typeface="+mj-lt"/>
              </a:rPr>
              <a:t>図</a:t>
            </a:r>
            <a:r>
              <a:rPr kumimoji="1" lang="en-US" altLang="ja-JP" dirty="0">
                <a:latin typeface="+mj-lt"/>
              </a:rPr>
              <a:t>1-</a:t>
            </a:r>
            <a:r>
              <a:rPr kumimoji="1" lang="ja-JP" altLang="en-US">
                <a:latin typeface="+mj-lt"/>
              </a:rPr>
              <a:t>２</a:t>
            </a:r>
            <a:r>
              <a:rPr kumimoji="1" lang="en-US" altLang="ja-JP" dirty="0">
                <a:latin typeface="+mj-lt"/>
              </a:rPr>
              <a:t> </a:t>
            </a:r>
            <a:r>
              <a:rPr kumimoji="1" lang="ja-JP" altLang="en-US">
                <a:latin typeface="+mj-lt"/>
              </a:rPr>
              <a:t>ガードナーの多元的知能（</a:t>
            </a:r>
            <a:r>
              <a:rPr kumimoji="1" lang="en-US" altLang="ja-JP" dirty="0">
                <a:latin typeface="+mj-lt"/>
              </a:rPr>
              <a:t>p.5</a:t>
            </a:r>
            <a:r>
              <a:rPr kumimoji="1" lang="ja-JP" altLang="en-US">
                <a:latin typeface="+mj-lt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646022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0BBEE71F-3BBF-494C-9C32-E926AF0B48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462726"/>
              </p:ext>
            </p:extLst>
          </p:nvPr>
        </p:nvGraphicFramePr>
        <p:xfrm>
          <a:off x="170688" y="1520280"/>
          <a:ext cx="11850624" cy="41496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981863">
                  <a:extLst>
                    <a:ext uri="{9D8B030D-6E8A-4147-A177-3AD203B41FA5}">
                      <a16:colId xmlns:a16="http://schemas.microsoft.com/office/drawing/2014/main" val="107967858"/>
                    </a:ext>
                  </a:extLst>
                </a:gridCol>
                <a:gridCol w="5868761">
                  <a:extLst>
                    <a:ext uri="{9D8B030D-6E8A-4147-A177-3AD203B41FA5}">
                      <a16:colId xmlns:a16="http://schemas.microsoft.com/office/drawing/2014/main" val="4150512242"/>
                    </a:ext>
                  </a:extLst>
                </a:gridCol>
              </a:tblGrid>
              <a:tr h="501856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3600" kern="100">
                          <a:effectLst/>
                        </a:rPr>
                        <a:t>方向性</a:t>
                      </a:r>
                      <a:endParaRPr lang="ja-JP" sz="36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180000" marR="180000" marT="180000" marB="18000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3600" kern="100" dirty="0">
                          <a:effectLst/>
                        </a:rPr>
                        <a:t>3</a:t>
                      </a:r>
                      <a:r>
                        <a:rPr lang="ja-JP" sz="3600" kern="100">
                          <a:effectLst/>
                        </a:rPr>
                        <a:t>つの柱</a:t>
                      </a:r>
                      <a:endParaRPr lang="ja-JP" sz="3600" kern="100">
                        <a:effectLst/>
                        <a:latin typeface="ＭＳ Ｐゴシック" panose="020B0600070205080204" pitchFamily="34" charset="-128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180000" marR="180000" marT="180000" marB="180000"/>
                </a:tc>
                <a:extLst>
                  <a:ext uri="{0D108BD9-81ED-4DB2-BD59-A6C34878D82A}">
                    <a16:rowId xmlns:a16="http://schemas.microsoft.com/office/drawing/2014/main" val="1776373881"/>
                  </a:ext>
                </a:extLst>
              </a:tr>
              <a:tr h="1057992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+mn-lt"/>
                        </a:rPr>
                        <a:t>1</a:t>
                      </a:r>
                      <a:r>
                        <a:rPr lang="ja-JP" sz="2400" kern="100">
                          <a:effectLst/>
                          <a:latin typeface="+mn-lt"/>
                        </a:rPr>
                        <a:t>）何を理解しているか、何ができるか</a:t>
                      </a:r>
                      <a:endParaRPr lang="ja-JP" sz="2400" b="1" kern="100">
                        <a:effectLst/>
                        <a:latin typeface="+mn-lt"/>
                        <a:ea typeface="游明朝" panose="02020400000000000000" pitchFamily="18" charset="-128"/>
                        <a:cs typeface="ＭＳ Ｐゴシック" panose="020B0600070205080204" pitchFamily="34" charset="-128"/>
                      </a:endParaRPr>
                    </a:p>
                  </a:txBody>
                  <a:tcPr marL="180000" marR="180000" marT="180000" marB="180000" anchor="ctr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  <a:latin typeface="+mn-lt"/>
                        </a:rPr>
                        <a:t>・生きて働く知識・技能の習得</a:t>
                      </a:r>
                      <a:endParaRPr lang="ja-JP" sz="2400" kern="100">
                        <a:effectLst/>
                        <a:latin typeface="+mn-lt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180000" marR="180000" marT="180000" marB="180000" anchor="ctr"/>
                </a:tc>
                <a:extLst>
                  <a:ext uri="{0D108BD9-81ED-4DB2-BD59-A6C34878D82A}">
                    <a16:rowId xmlns:a16="http://schemas.microsoft.com/office/drawing/2014/main" val="2302653999"/>
                  </a:ext>
                </a:extLst>
              </a:tr>
              <a:tr h="702598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+mn-lt"/>
                        </a:rPr>
                        <a:t>2</a:t>
                      </a:r>
                      <a:r>
                        <a:rPr lang="ja-JP" sz="2400" kern="100">
                          <a:effectLst/>
                          <a:latin typeface="+mn-lt"/>
                        </a:rPr>
                        <a:t>）理解していること、できることをどう使うか</a:t>
                      </a:r>
                      <a:endParaRPr lang="ja-JP" sz="2400" b="1" kern="100">
                        <a:effectLst/>
                        <a:latin typeface="+mn-lt"/>
                        <a:ea typeface="游明朝" panose="02020400000000000000" pitchFamily="18" charset="-128"/>
                        <a:cs typeface="ＭＳ Ｐゴシック" panose="020B0600070205080204" pitchFamily="34" charset="-128"/>
                      </a:endParaRPr>
                    </a:p>
                  </a:txBody>
                  <a:tcPr marL="180000" marR="180000" marT="180000" marB="18000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  <a:latin typeface="+mn-lt"/>
                        </a:rPr>
                        <a:t>・未知の状況にも対応できる思考力・判断力・表現力等</a:t>
                      </a:r>
                      <a:r>
                        <a:rPr lang="ja-JP" altLang="en-US" sz="2400" kern="100">
                          <a:effectLst/>
                          <a:latin typeface="+mn-lt"/>
                        </a:rPr>
                        <a:t>の育成</a:t>
                      </a:r>
                      <a:endParaRPr lang="ja-JP" sz="2400" kern="100">
                        <a:effectLst/>
                        <a:latin typeface="+mn-lt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180000" marR="180000" marT="180000" marB="180000"/>
                </a:tc>
                <a:extLst>
                  <a:ext uri="{0D108BD9-81ED-4DB2-BD59-A6C34878D82A}">
                    <a16:rowId xmlns:a16="http://schemas.microsoft.com/office/drawing/2014/main" val="3882745050"/>
                  </a:ext>
                </a:extLst>
              </a:tr>
              <a:tr h="921492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+mn-lt"/>
                        </a:rPr>
                        <a:t>3</a:t>
                      </a:r>
                      <a:r>
                        <a:rPr lang="ja-JP" sz="2400" kern="100">
                          <a:effectLst/>
                          <a:latin typeface="+mn-lt"/>
                        </a:rPr>
                        <a:t>）どのように社会・世界と関わり、よりよい人生を送るか</a:t>
                      </a:r>
                      <a:endParaRPr lang="ja-JP" sz="2400" b="1" kern="100">
                        <a:effectLst/>
                        <a:latin typeface="+mn-lt"/>
                        <a:ea typeface="游明朝" panose="02020400000000000000" pitchFamily="18" charset="-128"/>
                        <a:cs typeface="ＭＳ Ｐゴシック" panose="020B0600070205080204" pitchFamily="34" charset="-128"/>
                      </a:endParaRPr>
                    </a:p>
                  </a:txBody>
                  <a:tcPr marL="180000" marR="180000" marT="180000" marB="18000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2400" kern="100">
                          <a:effectLst/>
                          <a:latin typeface="+mn-lt"/>
                        </a:rPr>
                        <a:t>・学びを社会や人生に生かそうとする学びに向かう力・人間性等</a:t>
                      </a:r>
                      <a:r>
                        <a:rPr lang="ja-JP" altLang="en-US" sz="2400" kern="100">
                          <a:effectLst/>
                          <a:latin typeface="+mn-lt"/>
                        </a:rPr>
                        <a:t>の涵養</a:t>
                      </a:r>
                      <a:endParaRPr lang="ja-JP" sz="2400" kern="100">
                        <a:effectLst/>
                        <a:latin typeface="+mn-lt"/>
                        <a:ea typeface="ＭＳ Ｐゴシック" panose="020B0600070205080204" pitchFamily="34" charset="-128"/>
                        <a:cs typeface="ＭＳ Ｐゴシック" panose="020B0600070205080204" pitchFamily="34" charset="-128"/>
                      </a:endParaRPr>
                    </a:p>
                  </a:txBody>
                  <a:tcPr marL="180000" marR="180000" marT="180000" marB="180000"/>
                </a:tc>
                <a:extLst>
                  <a:ext uri="{0D108BD9-81ED-4DB2-BD59-A6C34878D82A}">
                    <a16:rowId xmlns:a16="http://schemas.microsoft.com/office/drawing/2014/main" val="1876586852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89E074D-2AC3-FC44-9CAD-AD0142970DA7}"/>
              </a:ext>
            </a:extLst>
          </p:cNvPr>
          <p:cNvSpPr txBox="1"/>
          <p:nvPr/>
        </p:nvSpPr>
        <p:spPr>
          <a:xfrm>
            <a:off x="2414016" y="621792"/>
            <a:ext cx="820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表</a:t>
            </a:r>
            <a:r>
              <a:rPr kumimoji="1" lang="en-US" altLang="ja-JP" dirty="0"/>
              <a:t>1-1 </a:t>
            </a:r>
            <a:r>
              <a:rPr kumimoji="1" lang="ja-JP" altLang="en-US"/>
              <a:t>資質・能力の方向性と３つの柱</a:t>
            </a:r>
            <a:r>
              <a:rPr kumimoji="1" lang="en-US" altLang="ja-JP" dirty="0"/>
              <a:t> </a:t>
            </a:r>
            <a:r>
              <a:rPr kumimoji="1" lang="ja-JP" altLang="en-US"/>
              <a:t>（文部科学省　</a:t>
            </a:r>
            <a:r>
              <a:rPr kumimoji="1" lang="en-US" altLang="ja-JP" dirty="0"/>
              <a:t>2017</a:t>
            </a:r>
            <a:r>
              <a:rPr kumimoji="1" lang="ja-JP" altLang="en-US"/>
              <a:t>より作成）（</a:t>
            </a:r>
            <a:r>
              <a:rPr kumimoji="1" lang="en-US" altLang="ja-JP" dirty="0"/>
              <a:t>p.6</a:t>
            </a:r>
            <a:r>
              <a:rPr kumimoji="1" lang="ja-JP" altLang="en-US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988953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FDF24F-D6BC-B81A-9BB0-F66F7A6D8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1435" y="3086311"/>
            <a:ext cx="6129130" cy="3693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kumimoji="1" lang="es-419" altLang="ja-JP" dirty="0"/>
              <a:t>https://www8.cao.go.jp/cstp/society5_0/</a:t>
            </a:r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4188CD-B55A-2EA2-62E6-0CC7AD763CD5}"/>
              </a:ext>
            </a:extLst>
          </p:cNvPr>
          <p:cNvSpPr txBox="1"/>
          <p:nvPr/>
        </p:nvSpPr>
        <p:spPr>
          <a:xfrm>
            <a:off x="4908061" y="6311900"/>
            <a:ext cx="2004075" cy="369332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>
                <a:latin typeface="+mj-lt"/>
              </a:rPr>
              <a:t>図</a:t>
            </a:r>
            <a:r>
              <a:rPr kumimoji="1" lang="en-US" altLang="ja-JP" dirty="0">
                <a:latin typeface="+mj-lt"/>
              </a:rPr>
              <a:t>1-</a:t>
            </a:r>
            <a:r>
              <a:rPr lang="ja-JP" altLang="en-US">
                <a:latin typeface="+mj-lt"/>
              </a:rPr>
              <a:t>３</a:t>
            </a:r>
            <a:r>
              <a:rPr kumimoji="1" lang="en-US" altLang="ja-JP" dirty="0">
                <a:latin typeface="+mj-lt"/>
              </a:rPr>
              <a:t> Society 5.0</a:t>
            </a:r>
            <a:endParaRPr kumimoji="1" lang="ja-JP" alt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9598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28CF4F80-2B61-B742-A512-72DBC943C4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087511"/>
              </p:ext>
            </p:extLst>
          </p:nvPr>
        </p:nvGraphicFramePr>
        <p:xfrm>
          <a:off x="145774" y="1468132"/>
          <a:ext cx="6096000" cy="317657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428079652"/>
                    </a:ext>
                  </a:extLst>
                </a:gridCol>
              </a:tblGrid>
              <a:tr h="4634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76400" algn="l"/>
                        </a:tabLst>
                      </a:pPr>
                      <a:r>
                        <a:rPr lang="en-US" sz="2400" kern="100" dirty="0">
                          <a:effectLst/>
                          <a:latin typeface="+mj-ea"/>
                          <a:ea typeface="+mj-ea"/>
                        </a:rPr>
                        <a:t>1</a:t>
                      </a:r>
                      <a:r>
                        <a:rPr lang="ja-JP" sz="2400" kern="100">
                          <a:effectLst/>
                          <a:latin typeface="+mj-ea"/>
                          <a:ea typeface="+mj-ea"/>
                        </a:rPr>
                        <a:t>．思考の方法（</a:t>
                      </a:r>
                      <a:r>
                        <a:rPr lang="en-US" sz="2400" kern="100" dirty="0">
                          <a:effectLst/>
                          <a:latin typeface="+mj-ea"/>
                          <a:ea typeface="+mj-ea"/>
                        </a:rPr>
                        <a:t>Ways of Thinking</a:t>
                      </a:r>
                      <a:r>
                        <a:rPr lang="ja-JP" sz="2400" kern="100">
                          <a:effectLst/>
                          <a:latin typeface="+mj-ea"/>
                          <a:ea typeface="+mj-ea"/>
                        </a:rPr>
                        <a:t>）</a:t>
                      </a:r>
                      <a:endParaRPr lang="ja-JP" sz="2800" kern="100">
                        <a:effectLst/>
                        <a:latin typeface="+mj-ea"/>
                        <a:ea typeface="+mj-ea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94780885"/>
                  </a:ext>
                </a:extLst>
              </a:tr>
              <a:tr h="362461">
                <a:tc>
                  <a:txBody>
                    <a:bodyPr/>
                    <a:lstStyle/>
                    <a:p>
                      <a:pPr lvl="1" indent="6985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76400" algn="l"/>
                        </a:tabLst>
                      </a:pPr>
                      <a:r>
                        <a:rPr lang="en-US" sz="2000" kern="100" dirty="0">
                          <a:effectLst/>
                          <a:latin typeface="+mj-ea"/>
                          <a:ea typeface="+mj-ea"/>
                        </a:rPr>
                        <a:t>(1)</a:t>
                      </a:r>
                      <a:r>
                        <a:rPr lang="ja-JP" altLang="en-US" sz="2000" kern="100">
                          <a:effectLst/>
                          <a:latin typeface="+mj-ea"/>
                          <a:ea typeface="+mj-ea"/>
                        </a:rPr>
                        <a:t>　</a:t>
                      </a:r>
                      <a:r>
                        <a:rPr lang="ja-JP" sz="2000" kern="100">
                          <a:effectLst/>
                          <a:latin typeface="+mj-ea"/>
                          <a:ea typeface="+mj-ea"/>
                        </a:rPr>
                        <a:t>創造性とイノベーション</a:t>
                      </a:r>
                      <a:endParaRPr lang="ja-JP" sz="2400" kern="100">
                        <a:effectLst/>
                        <a:latin typeface="+mj-ea"/>
                        <a:ea typeface="+mj-ea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2745916"/>
                  </a:ext>
                </a:extLst>
              </a:tr>
              <a:tr h="362461">
                <a:tc>
                  <a:txBody>
                    <a:bodyPr/>
                    <a:lstStyle/>
                    <a:p>
                      <a:pPr lvl="1" indent="6985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76400" algn="l"/>
                        </a:tabLst>
                      </a:pPr>
                      <a:r>
                        <a:rPr lang="en-US" sz="2000" kern="100" dirty="0">
                          <a:effectLst/>
                          <a:latin typeface="+mj-ea"/>
                          <a:ea typeface="+mj-ea"/>
                        </a:rPr>
                        <a:t>(2)</a:t>
                      </a:r>
                      <a:r>
                        <a:rPr lang="ja-JP" altLang="en-US" sz="2000" kern="100">
                          <a:effectLst/>
                          <a:latin typeface="+mj-ea"/>
                          <a:ea typeface="+mj-ea"/>
                        </a:rPr>
                        <a:t>　</a:t>
                      </a:r>
                      <a:r>
                        <a:rPr lang="ja-JP" sz="2000" kern="100">
                          <a:effectLst/>
                          <a:latin typeface="+mj-ea"/>
                          <a:ea typeface="+mj-ea"/>
                        </a:rPr>
                        <a:t>批判的思考、問題解決、意思決定</a:t>
                      </a:r>
                      <a:endParaRPr lang="ja-JP" sz="2400" kern="100">
                        <a:effectLst/>
                        <a:latin typeface="+mj-ea"/>
                        <a:ea typeface="+mj-ea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12349276"/>
                  </a:ext>
                </a:extLst>
              </a:tr>
              <a:tr h="362461">
                <a:tc>
                  <a:txBody>
                    <a:bodyPr/>
                    <a:lstStyle/>
                    <a:p>
                      <a:pPr lvl="1" indent="6985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76400" algn="l"/>
                        </a:tabLst>
                      </a:pPr>
                      <a:r>
                        <a:rPr lang="en-US" sz="2000" kern="100" dirty="0">
                          <a:effectLst/>
                          <a:latin typeface="+mj-ea"/>
                          <a:ea typeface="+mj-ea"/>
                        </a:rPr>
                        <a:t>(3)</a:t>
                      </a:r>
                      <a:r>
                        <a:rPr lang="ja-JP" altLang="en-US" sz="2000" kern="100">
                          <a:effectLst/>
                          <a:latin typeface="+mj-ea"/>
                          <a:ea typeface="+mj-ea"/>
                        </a:rPr>
                        <a:t>　</a:t>
                      </a:r>
                      <a:r>
                        <a:rPr lang="ja-JP" sz="2000" kern="100">
                          <a:effectLst/>
                          <a:latin typeface="+mj-ea"/>
                          <a:ea typeface="+mj-ea"/>
                        </a:rPr>
                        <a:t>学び方の学習、メタ認知</a:t>
                      </a:r>
                      <a:endParaRPr lang="en-US" altLang="ja-JP" sz="2000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lvl="1" indent="6985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76400" algn="l"/>
                        </a:tabLst>
                      </a:pPr>
                      <a:endParaRPr lang="ja-JP" sz="2400" kern="100">
                        <a:effectLst/>
                        <a:latin typeface="+mj-ea"/>
                        <a:ea typeface="+mj-ea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2288889"/>
                  </a:ext>
                </a:extLst>
              </a:tr>
              <a:tr h="4634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76400" algn="l"/>
                        </a:tabLst>
                      </a:pPr>
                      <a:r>
                        <a:rPr lang="en-US" sz="2400" kern="100" dirty="0">
                          <a:effectLst/>
                          <a:latin typeface="+mj-ea"/>
                          <a:ea typeface="+mj-ea"/>
                        </a:rPr>
                        <a:t>2. </a:t>
                      </a:r>
                      <a:r>
                        <a:rPr lang="ja-JP" sz="2400" kern="100">
                          <a:effectLst/>
                          <a:latin typeface="+mj-ea"/>
                          <a:ea typeface="+mj-ea"/>
                        </a:rPr>
                        <a:t>仕事の道具（</a:t>
                      </a:r>
                      <a:r>
                        <a:rPr lang="en-US" sz="2400" kern="100" dirty="0">
                          <a:effectLst/>
                          <a:latin typeface="+mj-ea"/>
                          <a:ea typeface="+mj-ea"/>
                        </a:rPr>
                        <a:t>Tools for Working</a:t>
                      </a:r>
                      <a:r>
                        <a:rPr lang="ja-JP" sz="2400" kern="100">
                          <a:effectLst/>
                          <a:latin typeface="+mj-ea"/>
                          <a:ea typeface="+mj-ea"/>
                        </a:rPr>
                        <a:t>）</a:t>
                      </a:r>
                      <a:endParaRPr lang="ja-JP" sz="2800" kern="100">
                        <a:effectLst/>
                        <a:latin typeface="+mj-ea"/>
                        <a:ea typeface="+mj-ea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1599600"/>
                  </a:ext>
                </a:extLst>
              </a:tr>
              <a:tr h="362461">
                <a:tc>
                  <a:txBody>
                    <a:bodyPr/>
                    <a:lstStyle/>
                    <a:p>
                      <a:pPr lvl="1" indent="6985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76400" algn="l"/>
                        </a:tabLst>
                      </a:pPr>
                      <a:r>
                        <a:rPr lang="en-US" sz="2000" kern="100" dirty="0">
                          <a:effectLst/>
                          <a:latin typeface="+mj-ea"/>
                          <a:ea typeface="+mj-ea"/>
                        </a:rPr>
                        <a:t>(4)</a:t>
                      </a:r>
                      <a:r>
                        <a:rPr lang="ja-JP" altLang="en-US" sz="2000" kern="100">
                          <a:effectLst/>
                          <a:latin typeface="+mj-ea"/>
                          <a:ea typeface="+mj-ea"/>
                        </a:rPr>
                        <a:t>　</a:t>
                      </a:r>
                      <a:r>
                        <a:rPr lang="ja-JP" sz="2000" kern="100">
                          <a:effectLst/>
                          <a:latin typeface="+mj-ea"/>
                          <a:ea typeface="+mj-ea"/>
                        </a:rPr>
                        <a:t>情報リテラシー</a:t>
                      </a:r>
                      <a:endParaRPr lang="ja-JP" sz="2400" kern="100">
                        <a:effectLst/>
                        <a:latin typeface="+mj-ea"/>
                        <a:ea typeface="+mj-ea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0802196"/>
                  </a:ext>
                </a:extLst>
              </a:tr>
              <a:tr h="362461">
                <a:tc>
                  <a:txBody>
                    <a:bodyPr/>
                    <a:lstStyle/>
                    <a:p>
                      <a:pPr lvl="1" indent="6985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76400" algn="l"/>
                        </a:tabLst>
                      </a:pPr>
                      <a:r>
                        <a:rPr lang="en-US" sz="2000" kern="100" dirty="0">
                          <a:effectLst/>
                          <a:latin typeface="+mj-ea"/>
                          <a:ea typeface="+mj-ea"/>
                        </a:rPr>
                        <a:t>(5)</a:t>
                      </a:r>
                      <a:r>
                        <a:rPr lang="ja-JP" altLang="en-US" sz="2000" kern="100">
                          <a:effectLst/>
                          <a:latin typeface="+mj-ea"/>
                          <a:ea typeface="+mj-ea"/>
                        </a:rPr>
                        <a:t>　</a:t>
                      </a:r>
                      <a:r>
                        <a:rPr lang="en-US" sz="2000" kern="100" dirty="0">
                          <a:effectLst/>
                          <a:latin typeface="+mj-ea"/>
                          <a:ea typeface="+mj-ea"/>
                        </a:rPr>
                        <a:t>ICT</a:t>
                      </a:r>
                      <a:r>
                        <a:rPr lang="ja-JP" sz="2000" kern="100">
                          <a:effectLst/>
                          <a:latin typeface="+mj-ea"/>
                          <a:ea typeface="+mj-ea"/>
                        </a:rPr>
                        <a:t>リテラシー</a:t>
                      </a:r>
                      <a:endParaRPr lang="ja-JP" sz="2400" kern="100">
                        <a:effectLst/>
                        <a:latin typeface="+mj-ea"/>
                        <a:ea typeface="+mj-ea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3847521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E266BDD-237B-3E47-BDCC-8BD90348B8B1}"/>
              </a:ext>
            </a:extLst>
          </p:cNvPr>
          <p:cNvSpPr txBox="1"/>
          <p:nvPr/>
        </p:nvSpPr>
        <p:spPr>
          <a:xfrm>
            <a:off x="2676438" y="74821"/>
            <a:ext cx="7938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/>
              <a:t>表</a:t>
            </a:r>
            <a:r>
              <a:rPr kumimoji="1" lang="en-US" altLang="ja-JP" dirty="0"/>
              <a:t>1-</a:t>
            </a:r>
            <a:r>
              <a:rPr kumimoji="1" lang="ja-JP" altLang="en-US"/>
              <a:t>２　</a:t>
            </a:r>
            <a:r>
              <a:rPr kumimoji="1" lang="en-US" altLang="ja-JP" dirty="0"/>
              <a:t>ATC21S</a:t>
            </a:r>
            <a:r>
              <a:rPr kumimoji="1" lang="ja-JP" altLang="en-US"/>
              <a:t>による２１世紀型スキル　（グリフィンら</a:t>
            </a:r>
            <a:r>
              <a:rPr kumimoji="1" lang="en-US" altLang="ja-JP" dirty="0"/>
              <a:t> 2014</a:t>
            </a:r>
            <a:r>
              <a:rPr kumimoji="1" lang="ja-JP" altLang="en-US"/>
              <a:t>）（</a:t>
            </a:r>
            <a:r>
              <a:rPr kumimoji="1" lang="en-US" altLang="ja-JP" dirty="0"/>
              <a:t>p.8</a:t>
            </a:r>
            <a:r>
              <a:rPr kumimoji="1" lang="ja-JP" altLang="en-US"/>
              <a:t>）</a:t>
            </a: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E752E90A-3F41-9760-FDAE-0CA740CE0A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912312"/>
              </p:ext>
            </p:extLst>
          </p:nvPr>
        </p:nvGraphicFramePr>
        <p:xfrm>
          <a:off x="5320720" y="1468132"/>
          <a:ext cx="6725506" cy="409097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725506">
                  <a:extLst>
                    <a:ext uri="{9D8B030D-6E8A-4147-A177-3AD203B41FA5}">
                      <a16:colId xmlns:a16="http://schemas.microsoft.com/office/drawing/2014/main" val="1489201745"/>
                    </a:ext>
                  </a:extLst>
                </a:gridCol>
              </a:tblGrid>
              <a:tr h="4634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76400" algn="l"/>
                        </a:tabLst>
                      </a:pPr>
                      <a:r>
                        <a:rPr lang="en-US" sz="2400" kern="100" dirty="0">
                          <a:effectLst/>
                          <a:latin typeface="+mj-ea"/>
                          <a:ea typeface="+mj-ea"/>
                        </a:rPr>
                        <a:t>3. </a:t>
                      </a:r>
                      <a:r>
                        <a:rPr lang="ja-JP" sz="2400" kern="100">
                          <a:effectLst/>
                          <a:latin typeface="+mj-ea"/>
                          <a:ea typeface="+mj-ea"/>
                        </a:rPr>
                        <a:t>仕事の方法（</a:t>
                      </a:r>
                      <a:r>
                        <a:rPr lang="en-US" sz="2400" kern="100" dirty="0">
                          <a:effectLst/>
                          <a:latin typeface="+mj-ea"/>
                          <a:ea typeface="+mj-ea"/>
                        </a:rPr>
                        <a:t>Ways of Working</a:t>
                      </a:r>
                      <a:r>
                        <a:rPr lang="ja-JP" sz="2400" kern="100">
                          <a:effectLst/>
                          <a:latin typeface="+mj-ea"/>
                          <a:ea typeface="+mj-ea"/>
                        </a:rPr>
                        <a:t>）</a:t>
                      </a:r>
                      <a:endParaRPr lang="ja-JP" sz="2800" kern="100">
                        <a:effectLst/>
                        <a:latin typeface="+mj-ea"/>
                        <a:ea typeface="+mj-ea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57997808"/>
                  </a:ext>
                </a:extLst>
              </a:tr>
              <a:tr h="362461">
                <a:tc>
                  <a:txBody>
                    <a:bodyPr/>
                    <a:lstStyle/>
                    <a:p>
                      <a:pPr lvl="1" indent="6985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76400" algn="l"/>
                        </a:tabLst>
                      </a:pPr>
                      <a:r>
                        <a:rPr lang="en-US" sz="2000" kern="100" dirty="0">
                          <a:effectLst/>
                          <a:latin typeface="+mj-ea"/>
                          <a:ea typeface="+mj-ea"/>
                        </a:rPr>
                        <a:t>(6)</a:t>
                      </a:r>
                      <a:r>
                        <a:rPr lang="ja-JP" altLang="en-US" sz="2000" kern="100">
                          <a:effectLst/>
                          <a:latin typeface="+mj-ea"/>
                          <a:ea typeface="+mj-ea"/>
                        </a:rPr>
                        <a:t>　</a:t>
                      </a:r>
                      <a:r>
                        <a:rPr lang="ja-JP" sz="2000" kern="100">
                          <a:effectLst/>
                          <a:latin typeface="+mj-ea"/>
                          <a:ea typeface="+mj-ea"/>
                        </a:rPr>
                        <a:t>コミュニケーション</a:t>
                      </a:r>
                      <a:endParaRPr lang="ja-JP" sz="2400" kern="100">
                        <a:effectLst/>
                        <a:latin typeface="+mj-ea"/>
                        <a:ea typeface="+mj-ea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6437817"/>
                  </a:ext>
                </a:extLst>
              </a:tr>
              <a:tr h="362461">
                <a:tc>
                  <a:txBody>
                    <a:bodyPr/>
                    <a:lstStyle/>
                    <a:p>
                      <a:pPr lvl="1" indent="6985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76400" algn="l"/>
                        </a:tabLst>
                      </a:pPr>
                      <a:r>
                        <a:rPr lang="en-US" sz="2000" kern="100" dirty="0">
                          <a:effectLst/>
                          <a:latin typeface="+mj-ea"/>
                          <a:ea typeface="+mj-ea"/>
                        </a:rPr>
                        <a:t>(7)</a:t>
                      </a:r>
                      <a:r>
                        <a:rPr lang="ja-JP" altLang="en-US" sz="2000" kern="100">
                          <a:effectLst/>
                          <a:latin typeface="+mj-ea"/>
                          <a:ea typeface="+mj-ea"/>
                        </a:rPr>
                        <a:t>　</a:t>
                      </a:r>
                      <a:r>
                        <a:rPr lang="ja-JP" sz="2000" kern="100">
                          <a:effectLst/>
                          <a:latin typeface="+mj-ea"/>
                          <a:ea typeface="+mj-ea"/>
                        </a:rPr>
                        <a:t>コラボレーション（チームワーク）</a:t>
                      </a:r>
                      <a:endParaRPr lang="en-US" altLang="ja-JP" sz="2000" kern="100" dirty="0">
                        <a:effectLst/>
                        <a:latin typeface="+mj-ea"/>
                        <a:ea typeface="+mj-ea"/>
                      </a:endParaRPr>
                    </a:p>
                    <a:p>
                      <a:pPr lvl="1" indent="6985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76400" algn="l"/>
                        </a:tabLst>
                      </a:pPr>
                      <a:endParaRPr lang="en-US" altLang="ja-JP" sz="2000" kern="100" dirty="0">
                        <a:effectLst/>
                        <a:latin typeface="+mj-ea"/>
                        <a:ea typeface="+mj-ea"/>
                        <a:cs typeface="ＭＳ Ｐゴシック" panose="020B0600070205080204" pitchFamily="34" charset="-128"/>
                      </a:endParaRPr>
                    </a:p>
                    <a:p>
                      <a:pPr lvl="1" indent="6985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76400" algn="l"/>
                        </a:tabLst>
                      </a:pPr>
                      <a:endParaRPr lang="ja-JP" sz="2400" kern="100">
                        <a:effectLst/>
                        <a:latin typeface="+mj-ea"/>
                        <a:ea typeface="+mj-ea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5710005"/>
                  </a:ext>
                </a:extLst>
              </a:tr>
              <a:tr h="4634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76400" algn="l"/>
                        </a:tabLst>
                      </a:pPr>
                      <a:r>
                        <a:rPr lang="en-US" sz="2400" kern="100" dirty="0">
                          <a:effectLst/>
                          <a:latin typeface="+mj-ea"/>
                          <a:ea typeface="+mj-ea"/>
                        </a:rPr>
                        <a:t>4. </a:t>
                      </a:r>
                      <a:r>
                        <a:rPr lang="ja-JP" sz="2400" kern="100">
                          <a:effectLst/>
                          <a:latin typeface="+mj-ea"/>
                          <a:ea typeface="+mj-ea"/>
                        </a:rPr>
                        <a:t>世界の中で生きる</a:t>
                      </a:r>
                      <a:r>
                        <a:rPr lang="en-US" sz="2400" kern="100" dirty="0">
                          <a:effectLst/>
                          <a:latin typeface="+mj-ea"/>
                          <a:ea typeface="+mj-ea"/>
                        </a:rPr>
                        <a:t>(Ways of living in the world)</a:t>
                      </a:r>
                      <a:endParaRPr lang="ja-JP" sz="2800" kern="100">
                        <a:effectLst/>
                        <a:latin typeface="+mj-ea"/>
                        <a:ea typeface="+mj-ea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1020809"/>
                  </a:ext>
                </a:extLst>
              </a:tr>
              <a:tr h="362461">
                <a:tc>
                  <a:txBody>
                    <a:bodyPr/>
                    <a:lstStyle/>
                    <a:p>
                      <a:pPr lvl="1" indent="6985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76400" algn="l"/>
                        </a:tabLst>
                      </a:pPr>
                      <a:r>
                        <a:rPr lang="en-US" sz="2000" kern="100" dirty="0">
                          <a:effectLst/>
                          <a:latin typeface="+mj-ea"/>
                          <a:ea typeface="+mj-ea"/>
                        </a:rPr>
                        <a:t>(8)</a:t>
                      </a:r>
                      <a:r>
                        <a:rPr lang="ja-JP" altLang="en-US" sz="2000" kern="100">
                          <a:effectLst/>
                          <a:latin typeface="+mj-ea"/>
                          <a:ea typeface="+mj-ea"/>
                        </a:rPr>
                        <a:t>　</a:t>
                      </a:r>
                      <a:r>
                        <a:rPr lang="ja-JP" sz="2000" kern="100">
                          <a:effectLst/>
                          <a:latin typeface="+mj-ea"/>
                          <a:ea typeface="+mj-ea"/>
                        </a:rPr>
                        <a:t>地域とグローバルのよい市民であること</a:t>
                      </a:r>
                      <a:br>
                        <a:rPr lang="en-US" altLang="ja-JP" sz="2000" kern="100" dirty="0">
                          <a:effectLst/>
                          <a:latin typeface="+mj-ea"/>
                          <a:ea typeface="+mj-ea"/>
                        </a:rPr>
                      </a:br>
                      <a:r>
                        <a:rPr lang="en-US" altLang="ja-JP" sz="2000" kern="100" dirty="0">
                          <a:effectLst/>
                          <a:latin typeface="+mj-ea"/>
                          <a:ea typeface="+mj-ea"/>
                        </a:rPr>
                        <a:t>      </a:t>
                      </a:r>
                      <a:r>
                        <a:rPr lang="ja-JP" sz="2000" kern="100">
                          <a:effectLst/>
                          <a:latin typeface="+mj-ea"/>
                          <a:ea typeface="+mj-ea"/>
                        </a:rPr>
                        <a:t>（シチズンシップ）</a:t>
                      </a:r>
                      <a:endParaRPr lang="ja-JP" sz="2400" kern="100">
                        <a:effectLst/>
                        <a:latin typeface="+mj-ea"/>
                        <a:ea typeface="+mj-ea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21167806"/>
                  </a:ext>
                </a:extLst>
              </a:tr>
              <a:tr h="362461">
                <a:tc>
                  <a:txBody>
                    <a:bodyPr/>
                    <a:lstStyle/>
                    <a:p>
                      <a:pPr lvl="1" indent="6985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76400" algn="l"/>
                        </a:tabLst>
                      </a:pPr>
                      <a:r>
                        <a:rPr lang="en-US" sz="2000" kern="100" dirty="0">
                          <a:effectLst/>
                          <a:latin typeface="+mj-ea"/>
                          <a:ea typeface="+mj-ea"/>
                        </a:rPr>
                        <a:t>(9)</a:t>
                      </a:r>
                      <a:r>
                        <a:rPr lang="ja-JP" altLang="en-US" sz="2000" kern="100">
                          <a:effectLst/>
                          <a:latin typeface="+mj-ea"/>
                          <a:ea typeface="+mj-ea"/>
                        </a:rPr>
                        <a:t>　</a:t>
                      </a:r>
                      <a:r>
                        <a:rPr lang="ja-JP" sz="2000" kern="100">
                          <a:effectLst/>
                          <a:latin typeface="+mj-ea"/>
                          <a:ea typeface="+mj-ea"/>
                        </a:rPr>
                        <a:t>人生とキャリア発達</a:t>
                      </a:r>
                      <a:endParaRPr lang="ja-JP" sz="2400" kern="100">
                        <a:effectLst/>
                        <a:latin typeface="+mj-ea"/>
                        <a:ea typeface="+mj-ea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143600"/>
                  </a:ext>
                </a:extLst>
              </a:tr>
              <a:tr h="362461">
                <a:tc>
                  <a:txBody>
                    <a:bodyPr/>
                    <a:lstStyle/>
                    <a:p>
                      <a:pPr lvl="1" indent="6985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676400" algn="l"/>
                        </a:tabLst>
                      </a:pPr>
                      <a:r>
                        <a:rPr lang="en-US" sz="2000" kern="100" dirty="0">
                          <a:effectLst/>
                          <a:latin typeface="+mj-ea"/>
                          <a:ea typeface="+mj-ea"/>
                        </a:rPr>
                        <a:t>(10)  </a:t>
                      </a:r>
                      <a:r>
                        <a:rPr lang="ja-JP" sz="2000" kern="100">
                          <a:effectLst/>
                          <a:latin typeface="+mj-ea"/>
                          <a:ea typeface="+mj-ea"/>
                        </a:rPr>
                        <a:t>個人の責任と社会的責任（異文化理解と</a:t>
                      </a:r>
                      <a:br>
                        <a:rPr lang="en-US" altLang="ja-JP" sz="2000" kern="100" dirty="0">
                          <a:effectLst/>
                          <a:latin typeface="+mj-ea"/>
                          <a:ea typeface="+mj-ea"/>
                        </a:rPr>
                      </a:br>
                      <a:r>
                        <a:rPr lang="en-US" altLang="ja-JP" sz="2000" kern="100" dirty="0">
                          <a:effectLst/>
                          <a:latin typeface="+mj-ea"/>
                          <a:ea typeface="+mj-ea"/>
                        </a:rPr>
                        <a:t>        </a:t>
                      </a:r>
                      <a:r>
                        <a:rPr lang="ja-JP" sz="2000" kern="100">
                          <a:effectLst/>
                          <a:latin typeface="+mj-ea"/>
                          <a:ea typeface="+mj-ea"/>
                        </a:rPr>
                        <a:t>異文化適応能力を含む）</a:t>
                      </a:r>
                      <a:endParaRPr lang="ja-JP" sz="2400" kern="100">
                        <a:effectLst/>
                        <a:latin typeface="+mj-ea"/>
                        <a:ea typeface="+mj-ea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46854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253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D78D07E-8AD0-1F70-4D2F-DC0DAFFFE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713" y="2713883"/>
            <a:ext cx="10515600" cy="1430234"/>
          </a:xfrm>
        </p:spPr>
        <p:txBody>
          <a:bodyPr/>
          <a:lstStyle/>
          <a:p>
            <a:pPr marL="0" indent="0">
              <a:buNone/>
            </a:pPr>
            <a:r>
              <a:rPr kumimoji="1" lang="es-419" altLang="ja-JP" dirty="0"/>
              <a:t>https://www.oecd.org/education/2030-project/contact/Japanese-translation-brochure-thematic-reports-on-curriculum-redesign.pdf</a:t>
            </a:r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54A368-550B-EC5A-0B24-BE58D8BF4A69}"/>
              </a:ext>
            </a:extLst>
          </p:cNvPr>
          <p:cNvSpPr txBox="1"/>
          <p:nvPr/>
        </p:nvSpPr>
        <p:spPr>
          <a:xfrm>
            <a:off x="3047172" y="6311900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>
                <a:latin typeface="+mj-lt"/>
              </a:rPr>
              <a:t>図</a:t>
            </a:r>
            <a:r>
              <a:rPr kumimoji="1" lang="en-US" altLang="ja-JP" dirty="0">
                <a:latin typeface="+mj-lt"/>
              </a:rPr>
              <a:t>1-4 </a:t>
            </a:r>
            <a:r>
              <a:rPr kumimoji="1" lang="ja-JP" altLang="en-US">
                <a:latin typeface="+mj-lt"/>
              </a:rPr>
              <a:t>ラーニング・コンパス</a:t>
            </a:r>
          </a:p>
        </p:txBody>
      </p:sp>
    </p:spTree>
    <p:extLst>
      <p:ext uri="{BB962C8B-B14F-4D97-AF65-F5344CB8AC3E}">
        <p14:creationId xmlns:p14="http://schemas.microsoft.com/office/powerpoint/2010/main" val="1461918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400</Words>
  <Application>Microsoft Macintosh PowerPoint</Application>
  <PresentationFormat>ワイド画面</PresentationFormat>
  <Paragraphs>45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稲垣忠</dc:creator>
  <cp:lastModifiedBy>忠 稲垣</cp:lastModifiedBy>
  <cp:revision>12</cp:revision>
  <dcterms:created xsi:type="dcterms:W3CDTF">2018-10-12T01:31:52Z</dcterms:created>
  <dcterms:modified xsi:type="dcterms:W3CDTF">2023-08-02T10:30:02Z</dcterms:modified>
</cp:coreProperties>
</file>