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74608A-52B4-684D-A9C8-CE20D9D17C9D}" v="1" dt="2019-01-18T08:38:33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84"/>
    <p:restoredTop sz="50000" autoAdjust="0"/>
  </p:normalViewPr>
  <p:slideViewPr>
    <p:cSldViewPr snapToGrid="0" snapToObjects="1">
      <p:cViewPr>
        <p:scale>
          <a:sx n="127" d="100"/>
          <a:sy n="127" d="100"/>
        </p:scale>
        <p:origin x="-3048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忠 稲垣" userId="dfad96f904052cce" providerId="LiveId" clId="{C574608A-52B4-684D-A9C8-CE20D9D17C9D}"/>
    <pc:docChg chg="modSld">
      <pc:chgData name="忠 稲垣" userId="dfad96f904052cce" providerId="LiveId" clId="{C574608A-52B4-684D-A9C8-CE20D9D17C9D}" dt="2019-01-18T08:41:04.809" v="303" actId="6559"/>
      <pc:docMkLst>
        <pc:docMk/>
      </pc:docMkLst>
      <pc:sldChg chg="modSp">
        <pc:chgData name="忠 稲垣" userId="dfad96f904052cce" providerId="LiveId" clId="{C574608A-52B4-684D-A9C8-CE20D9D17C9D}" dt="2019-01-18T08:41:04.809" v="303" actId="6559"/>
        <pc:sldMkLst>
          <pc:docMk/>
          <pc:sldMk cId="1691393435" sldId="257"/>
        </pc:sldMkLst>
        <pc:spChg chg="mod">
          <ac:chgData name="忠 稲垣" userId="dfad96f904052cce" providerId="LiveId" clId="{C574608A-52B4-684D-A9C8-CE20D9D17C9D}" dt="2019-01-18T08:38:39.373" v="52" actId="20577"/>
          <ac:spMkLst>
            <pc:docMk/>
            <pc:sldMk cId="1691393435" sldId="257"/>
            <ac:spMk id="16" creationId="{00000000-0000-0000-0000-000000000000}"/>
          </ac:spMkLst>
        </pc:spChg>
        <pc:spChg chg="mod">
          <ac:chgData name="忠 稲垣" userId="dfad96f904052cce" providerId="LiveId" clId="{C574608A-52B4-684D-A9C8-CE20D9D17C9D}" dt="2019-01-10T14:35:06.758" v="16" actId="20577"/>
          <ac:spMkLst>
            <pc:docMk/>
            <pc:sldMk cId="1691393435" sldId="257"/>
            <ac:spMk id="17" creationId="{00000000-0000-0000-0000-000000000000}"/>
          </ac:spMkLst>
        </pc:spChg>
        <pc:spChg chg="mod">
          <ac:chgData name="忠 稲垣" userId="dfad96f904052cce" providerId="LiveId" clId="{C574608A-52B4-684D-A9C8-CE20D9D17C9D}" dt="2019-01-18T08:39:31.036" v="140" actId="20577"/>
          <ac:spMkLst>
            <pc:docMk/>
            <pc:sldMk cId="1691393435" sldId="257"/>
            <ac:spMk id="18" creationId="{00000000-0000-0000-0000-000000000000}"/>
          </ac:spMkLst>
        </pc:spChg>
        <pc:spChg chg="mod">
          <ac:chgData name="忠 稲垣" userId="dfad96f904052cce" providerId="LiveId" clId="{C574608A-52B4-684D-A9C8-CE20D9D17C9D}" dt="2019-01-18T08:40:50.801" v="277" actId="20577"/>
          <ac:spMkLst>
            <pc:docMk/>
            <pc:sldMk cId="1691393435" sldId="257"/>
            <ac:spMk id="20" creationId="{00000000-0000-0000-0000-000000000000}"/>
          </ac:spMkLst>
        </pc:spChg>
        <pc:spChg chg="mod">
          <ac:chgData name="忠 稲垣" userId="dfad96f904052cce" providerId="LiveId" clId="{C574608A-52B4-684D-A9C8-CE20D9D17C9D}" dt="2019-01-18T08:38:47.176" v="68" actId="20577"/>
          <ac:spMkLst>
            <pc:docMk/>
            <pc:sldMk cId="1691393435" sldId="257"/>
            <ac:spMk id="21" creationId="{00000000-0000-0000-0000-000000000000}"/>
          </ac:spMkLst>
        </pc:spChg>
        <pc:spChg chg="mod">
          <ac:chgData name="忠 稲垣" userId="dfad96f904052cce" providerId="LiveId" clId="{C574608A-52B4-684D-A9C8-CE20D9D17C9D}" dt="2019-01-18T08:40:19.710" v="236" actId="6559"/>
          <ac:spMkLst>
            <pc:docMk/>
            <pc:sldMk cId="1691393435" sldId="257"/>
            <ac:spMk id="31" creationId="{CB472D76-C7B4-C24C-AD0E-7C10C747C199}"/>
          </ac:spMkLst>
        </pc:spChg>
        <pc:spChg chg="mod">
          <ac:chgData name="忠 稲垣" userId="dfad96f904052cce" providerId="LiveId" clId="{C574608A-52B4-684D-A9C8-CE20D9D17C9D}" dt="2019-01-18T08:38:54.798" v="78" actId="20577"/>
          <ac:spMkLst>
            <pc:docMk/>
            <pc:sldMk cId="1691393435" sldId="257"/>
            <ac:spMk id="32" creationId="{71E7DA7C-D4A3-8544-9CFA-D5C9DF29A7A3}"/>
          </ac:spMkLst>
        </pc:spChg>
        <pc:spChg chg="mod">
          <ac:chgData name="忠 稲垣" userId="dfad96f904052cce" providerId="LiveId" clId="{C574608A-52B4-684D-A9C8-CE20D9D17C9D}" dt="2019-01-18T08:39:02.379" v="94" actId="20577"/>
          <ac:spMkLst>
            <pc:docMk/>
            <pc:sldMk cId="1691393435" sldId="257"/>
            <ac:spMk id="33" creationId="{562C4297-DE73-BC41-9EDF-1DC9A58B7CC3}"/>
          </ac:spMkLst>
        </pc:spChg>
        <pc:spChg chg="mod">
          <ac:chgData name="忠 稲垣" userId="dfad96f904052cce" providerId="LiveId" clId="{C574608A-52B4-684D-A9C8-CE20D9D17C9D}" dt="2019-01-18T08:39:17.682" v="115" actId="6559"/>
          <ac:spMkLst>
            <pc:docMk/>
            <pc:sldMk cId="1691393435" sldId="257"/>
            <ac:spMk id="34" creationId="{E87415AB-C00D-F44F-9BDC-4DE683632592}"/>
          </ac:spMkLst>
        </pc:spChg>
        <pc:spChg chg="mod">
          <ac:chgData name="忠 稲垣" userId="dfad96f904052cce" providerId="LiveId" clId="{C574608A-52B4-684D-A9C8-CE20D9D17C9D}" dt="2019-01-18T08:40:02.930" v="198" actId="20577"/>
          <ac:spMkLst>
            <pc:docMk/>
            <pc:sldMk cId="1691393435" sldId="257"/>
            <ac:spMk id="35" creationId="{2D5AD37C-D361-B14A-A8CE-E5209E717839}"/>
          </ac:spMkLst>
        </pc:spChg>
        <pc:spChg chg="mod">
          <ac:chgData name="忠 稲垣" userId="dfad96f904052cce" providerId="LiveId" clId="{C574608A-52B4-684D-A9C8-CE20D9D17C9D}" dt="2019-01-18T08:40:31.799" v="253" actId="6559"/>
          <ac:spMkLst>
            <pc:docMk/>
            <pc:sldMk cId="1691393435" sldId="257"/>
            <ac:spMk id="36" creationId="{FB213085-AD10-4E40-978F-706E21CC251F}"/>
          </ac:spMkLst>
        </pc:spChg>
        <pc:spChg chg="mod">
          <ac:chgData name="忠 稲垣" userId="dfad96f904052cce" providerId="LiveId" clId="{C574608A-52B4-684D-A9C8-CE20D9D17C9D}" dt="2019-01-18T08:41:04.809" v="303" actId="6559"/>
          <ac:spMkLst>
            <pc:docMk/>
            <pc:sldMk cId="1691393435" sldId="257"/>
            <ac:spMk id="38" creationId="{95876FAC-73E1-D748-BB0C-3AFF32988CBF}"/>
          </ac:spMkLst>
        </pc:spChg>
        <pc:spChg chg="mod">
          <ac:chgData name="忠 稲垣" userId="dfad96f904052cce" providerId="LiveId" clId="{C574608A-52B4-684D-A9C8-CE20D9D17C9D}" dt="2019-01-18T08:39:42.845" v="166" actId="20577"/>
          <ac:spMkLst>
            <pc:docMk/>
            <pc:sldMk cId="1691393435" sldId="257"/>
            <ac:spMk id="39" creationId="{DD017D45-A2FF-CD4F-9FC1-CBAF314B2B0F}"/>
          </ac:spMkLst>
        </pc:spChg>
        <pc:spChg chg="mod">
          <ac:chgData name="忠 稲垣" userId="dfad96f904052cce" providerId="LiveId" clId="{C574608A-52B4-684D-A9C8-CE20D9D17C9D}" dt="2019-01-18T08:39:56.007" v="191" actId="20577"/>
          <ac:spMkLst>
            <pc:docMk/>
            <pc:sldMk cId="1691393435" sldId="257"/>
            <ac:spMk id="41" creationId="{8DFBAB88-97D4-934C-833C-624301B97A5C}"/>
          </ac:spMkLst>
        </pc:spChg>
      </pc:sldChg>
    </pc:docChg>
  </pc:docChgLst>
  <pc:docChgLst>
    <pc:chgData name="忠 稲垣" userId="dfad96f904052cce" providerId="LiveId" clId="{F3F2D86E-0A91-B043-A0F2-7419CCAF9253}"/>
    <pc:docChg chg="delSld modSld">
      <pc:chgData name="忠 稲垣" userId="dfad96f904052cce" providerId="LiveId" clId="{F3F2D86E-0A91-B043-A0F2-7419CCAF9253}" dt="2018-08-10T10:38:19.298" v="26" actId="1076"/>
      <pc:docMkLst>
        <pc:docMk/>
      </pc:docMkLst>
      <pc:sldChg chg="modSp">
        <pc:chgData name="忠 稲垣" userId="dfad96f904052cce" providerId="LiveId" clId="{F3F2D86E-0A91-B043-A0F2-7419CCAF9253}" dt="2018-08-10T10:38:19.298" v="26" actId="1076"/>
        <pc:sldMkLst>
          <pc:docMk/>
          <pc:sldMk cId="1691393435" sldId="257"/>
        </pc:sldMkLst>
        <pc:spChg chg="mod">
          <ac:chgData name="忠 稲垣" userId="dfad96f904052cce" providerId="LiveId" clId="{F3F2D86E-0A91-B043-A0F2-7419CCAF9253}" dt="2018-08-10T10:38:19.298" v="26" actId="1076"/>
          <ac:spMkLst>
            <pc:docMk/>
            <pc:sldMk cId="1691393435" sldId="257"/>
            <ac:spMk id="27" creationId="{00000000-0000-0000-0000-000000000000}"/>
          </ac:spMkLst>
        </pc:spChg>
        <pc:spChg chg="mod">
          <ac:chgData name="忠 稲垣" userId="dfad96f904052cce" providerId="LiveId" clId="{F3F2D86E-0A91-B043-A0F2-7419CCAF9253}" dt="2018-07-23T00:56:52.432" v="16" actId="20577"/>
          <ac:spMkLst>
            <pc:docMk/>
            <pc:sldMk cId="1691393435" sldId="257"/>
            <ac:spMk id="44" creationId="{8B839664-BE01-294F-8229-C305F1CBAE15}"/>
          </ac:spMkLst>
        </pc:spChg>
        <pc:spChg chg="mod">
          <ac:chgData name="忠 稲垣" userId="dfad96f904052cce" providerId="LiveId" clId="{F3F2D86E-0A91-B043-A0F2-7419CCAF9253}" dt="2018-07-23T00:56:57.618" v="23" actId="20577"/>
          <ac:spMkLst>
            <pc:docMk/>
            <pc:sldMk cId="1691393435" sldId="257"/>
            <ac:spMk id="46" creationId="{E48FAC91-E203-2741-8719-73D89B881E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3AC5-D2C0-EB47-B310-3579D4EAAB46}" type="datetimeFigureOut">
              <a:rPr lang="ja-JP" altLang="en-US" smtClean="0"/>
              <a:pPr/>
              <a:t>2023/8/2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563-0D7F-2149-B3E3-36D80B9D072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3AC5-D2C0-EB47-B310-3579D4EAAB46}" type="datetimeFigureOut">
              <a:rPr lang="ja-JP" altLang="en-US" smtClean="0"/>
              <a:pPr/>
              <a:t>2023/8/2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563-0D7F-2149-B3E3-36D80B9D072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3AC5-D2C0-EB47-B310-3579D4EAAB46}" type="datetimeFigureOut">
              <a:rPr lang="ja-JP" altLang="en-US" smtClean="0"/>
              <a:pPr/>
              <a:t>2023/8/2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563-0D7F-2149-B3E3-36D80B9D072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3AC5-D2C0-EB47-B310-3579D4EAAB46}" type="datetimeFigureOut">
              <a:rPr lang="ja-JP" altLang="en-US" smtClean="0"/>
              <a:pPr/>
              <a:t>2023/8/2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563-0D7F-2149-B3E3-36D80B9D072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3AC5-D2C0-EB47-B310-3579D4EAAB46}" type="datetimeFigureOut">
              <a:rPr lang="ja-JP" altLang="en-US" smtClean="0"/>
              <a:pPr/>
              <a:t>2023/8/2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563-0D7F-2149-B3E3-36D80B9D072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3AC5-D2C0-EB47-B310-3579D4EAAB46}" type="datetimeFigureOut">
              <a:rPr lang="ja-JP" altLang="en-US" smtClean="0"/>
              <a:pPr/>
              <a:t>2023/8/2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563-0D7F-2149-B3E3-36D80B9D072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3AC5-D2C0-EB47-B310-3579D4EAAB46}" type="datetimeFigureOut">
              <a:rPr lang="ja-JP" altLang="en-US" smtClean="0"/>
              <a:pPr/>
              <a:t>2023/8/2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563-0D7F-2149-B3E3-36D80B9D072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3AC5-D2C0-EB47-B310-3579D4EAAB46}" type="datetimeFigureOut">
              <a:rPr lang="ja-JP" altLang="en-US" smtClean="0"/>
              <a:pPr/>
              <a:t>2023/8/2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563-0D7F-2149-B3E3-36D80B9D072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3AC5-D2C0-EB47-B310-3579D4EAAB46}" type="datetimeFigureOut">
              <a:rPr lang="ja-JP" altLang="en-US" smtClean="0"/>
              <a:pPr/>
              <a:t>2023/8/2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563-0D7F-2149-B3E3-36D80B9D072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3AC5-D2C0-EB47-B310-3579D4EAAB46}" type="datetimeFigureOut">
              <a:rPr lang="ja-JP" altLang="en-US" smtClean="0"/>
              <a:pPr/>
              <a:t>2023/8/2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563-0D7F-2149-B3E3-36D80B9D072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3AC5-D2C0-EB47-B310-3579D4EAAB46}" type="datetimeFigureOut">
              <a:rPr lang="ja-JP" altLang="en-US" smtClean="0"/>
              <a:pPr/>
              <a:t>2023/8/2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9563-0D7F-2149-B3E3-36D80B9D072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83AC5-D2C0-EB47-B310-3579D4EAAB46}" type="datetimeFigureOut">
              <a:rPr lang="ja-JP" altLang="en-US" smtClean="0"/>
              <a:pPr/>
              <a:t>2023/8/2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59563-0D7F-2149-B3E3-36D80B9D072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右矢印 26"/>
          <p:cNvSpPr/>
          <p:nvPr/>
        </p:nvSpPr>
        <p:spPr>
          <a:xfrm>
            <a:off x="1" y="399114"/>
            <a:ext cx="9143999" cy="4583181"/>
          </a:xfrm>
          <a:prstGeom prst="rightArrow">
            <a:avLst>
              <a:gd name="adj1" fmla="val 56118"/>
              <a:gd name="adj2" fmla="val 4413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00871" y="1993374"/>
            <a:ext cx="1178924" cy="40251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/>
              <a:t>ガイダンス</a:t>
            </a:r>
            <a:endParaRPr lang="en-US" altLang="ja-JP" sz="1600" dirty="0"/>
          </a:p>
        </p:txBody>
      </p:sp>
      <p:sp>
        <p:nvSpPr>
          <p:cNvPr id="16" name="角丸四角形 15"/>
          <p:cNvSpPr/>
          <p:nvPr/>
        </p:nvSpPr>
        <p:spPr>
          <a:xfrm>
            <a:off x="115802" y="2546705"/>
            <a:ext cx="1852241" cy="288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/>
              <a:t>育くみたい資質・能力（</a:t>
            </a:r>
            <a:r>
              <a:rPr lang="en-US" altLang="ja-JP" sz="1100" dirty="0"/>
              <a:t>1</a:t>
            </a:r>
            <a:r>
              <a:rPr lang="ja-JP" altLang="en-US" sz="1100"/>
              <a:t>章</a:t>
            </a:r>
            <a:r>
              <a:rPr lang="ja-JP" altLang="en-US" sz="1100" dirty="0"/>
              <a:t>）</a:t>
            </a:r>
            <a:endParaRPr lang="en-US" altLang="ja-JP" sz="1100" dirty="0"/>
          </a:p>
        </p:txBody>
      </p:sp>
      <p:sp>
        <p:nvSpPr>
          <p:cNvPr id="17" name="角丸四角形 16"/>
          <p:cNvSpPr/>
          <p:nvPr/>
        </p:nvSpPr>
        <p:spPr>
          <a:xfrm>
            <a:off x="2305137" y="3953353"/>
            <a:ext cx="1852240" cy="288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ja-JP" altLang="en-US" sz="1100" spc="-150"/>
              <a:t>主体的・対話的な学習過程（</a:t>
            </a:r>
            <a:r>
              <a:rPr lang="en-US" altLang="ja-JP" sz="1100" spc="-150" dirty="0"/>
              <a:t>10</a:t>
            </a:r>
            <a:r>
              <a:rPr lang="ja-JP" altLang="en-US" sz="1100" spc="-150"/>
              <a:t>章</a:t>
            </a:r>
            <a:r>
              <a:rPr lang="ja-JP" altLang="en-US" sz="1100" spc="-150" dirty="0"/>
              <a:t>）</a:t>
            </a:r>
            <a:endParaRPr lang="en-US" altLang="ja-JP" sz="1100" spc="-150" dirty="0"/>
          </a:p>
        </p:txBody>
      </p:sp>
      <p:sp>
        <p:nvSpPr>
          <p:cNvPr id="18" name="フリーフォーム 17"/>
          <p:cNvSpPr/>
          <p:nvPr/>
        </p:nvSpPr>
        <p:spPr>
          <a:xfrm>
            <a:off x="2305137" y="3147912"/>
            <a:ext cx="1852240" cy="288000"/>
          </a:xfrm>
          <a:custGeom>
            <a:avLst/>
            <a:gdLst>
              <a:gd name="connsiteX0" fmla="*/ 0 w 1548000"/>
              <a:gd name="connsiteY0" fmla="*/ 48001 h 288000"/>
              <a:gd name="connsiteX1" fmla="*/ 48001 w 1548000"/>
              <a:gd name="connsiteY1" fmla="*/ 0 h 288000"/>
              <a:gd name="connsiteX2" fmla="*/ 1499999 w 1548000"/>
              <a:gd name="connsiteY2" fmla="*/ 0 h 288000"/>
              <a:gd name="connsiteX3" fmla="*/ 1548000 w 1548000"/>
              <a:gd name="connsiteY3" fmla="*/ 48001 h 288000"/>
              <a:gd name="connsiteX4" fmla="*/ 1548000 w 1548000"/>
              <a:gd name="connsiteY4" fmla="*/ 239999 h 288000"/>
              <a:gd name="connsiteX5" fmla="*/ 1499999 w 1548000"/>
              <a:gd name="connsiteY5" fmla="*/ 288000 h 288000"/>
              <a:gd name="connsiteX6" fmla="*/ 48001 w 1548000"/>
              <a:gd name="connsiteY6" fmla="*/ 288000 h 288000"/>
              <a:gd name="connsiteX7" fmla="*/ 0 w 1548000"/>
              <a:gd name="connsiteY7" fmla="*/ 239999 h 288000"/>
              <a:gd name="connsiteX8" fmla="*/ 0 w 1548000"/>
              <a:gd name="connsiteY8" fmla="*/ 48001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8000" h="288000">
                <a:moveTo>
                  <a:pt x="0" y="48001"/>
                </a:moveTo>
                <a:cubicBezTo>
                  <a:pt x="0" y="21491"/>
                  <a:pt x="21491" y="0"/>
                  <a:pt x="48001" y="0"/>
                </a:cubicBezTo>
                <a:lnTo>
                  <a:pt x="1499999" y="0"/>
                </a:lnTo>
                <a:cubicBezTo>
                  <a:pt x="1526509" y="0"/>
                  <a:pt x="1548000" y="21491"/>
                  <a:pt x="1548000" y="48001"/>
                </a:cubicBezTo>
                <a:lnTo>
                  <a:pt x="1548000" y="239999"/>
                </a:lnTo>
                <a:cubicBezTo>
                  <a:pt x="1548000" y="266509"/>
                  <a:pt x="1526509" y="288000"/>
                  <a:pt x="1499999" y="288000"/>
                </a:cubicBezTo>
                <a:lnTo>
                  <a:pt x="48001" y="288000"/>
                </a:lnTo>
                <a:cubicBezTo>
                  <a:pt x="21491" y="288000"/>
                  <a:pt x="0" y="266509"/>
                  <a:pt x="0" y="239999"/>
                </a:cubicBezTo>
                <a:lnTo>
                  <a:pt x="0" y="48001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ja-JP" altLang="en-US" sz="1100"/>
              <a:t>学習目標の明確化（</a:t>
            </a:r>
            <a:r>
              <a:rPr lang="en-US" altLang="ja-JP" sz="1100" dirty="0"/>
              <a:t>8</a:t>
            </a:r>
            <a:r>
              <a:rPr lang="ja-JP" altLang="en-US" sz="1100" dirty="0"/>
              <a:t>章）</a:t>
            </a:r>
            <a:endParaRPr lang="en-US" altLang="ja-JP" sz="1100" dirty="0"/>
          </a:p>
        </p:txBody>
      </p:sp>
      <p:sp>
        <p:nvSpPr>
          <p:cNvPr id="20" name="角丸四角形 19"/>
          <p:cNvSpPr/>
          <p:nvPr/>
        </p:nvSpPr>
        <p:spPr>
          <a:xfrm>
            <a:off x="4397258" y="1255537"/>
            <a:ext cx="1852241" cy="288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ja-JP" altLang="en-US" sz="1100"/>
              <a:t>授業を支える指導技術（</a:t>
            </a:r>
            <a:r>
              <a:rPr lang="en-US" altLang="ja-JP" sz="1100" dirty="0"/>
              <a:t>6</a:t>
            </a:r>
            <a:r>
              <a:rPr lang="ja-JP" altLang="en-US" sz="1100"/>
              <a:t>章</a:t>
            </a:r>
            <a:r>
              <a:rPr lang="ja-JP" altLang="en-US" sz="1100" dirty="0"/>
              <a:t>）</a:t>
            </a:r>
            <a:endParaRPr lang="en-US" altLang="ja-JP" sz="1100" dirty="0"/>
          </a:p>
        </p:txBody>
      </p:sp>
      <p:sp>
        <p:nvSpPr>
          <p:cNvPr id="21" name="角丸四角形 20"/>
          <p:cNvSpPr/>
          <p:nvPr/>
        </p:nvSpPr>
        <p:spPr>
          <a:xfrm>
            <a:off x="115802" y="2985519"/>
            <a:ext cx="1862890" cy="288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ja-JP" altLang="en-US" sz="1100"/>
              <a:t>求められる授業力</a:t>
            </a:r>
            <a:r>
              <a:rPr lang="en-US" altLang="ja-JP" sz="1100" dirty="0"/>
              <a:t>(2</a:t>
            </a:r>
            <a:r>
              <a:rPr lang="ja-JP" altLang="en-US" sz="1100"/>
              <a:t>章</a:t>
            </a:r>
            <a:r>
              <a:rPr lang="ja-JP" altLang="en-US" sz="1100" dirty="0"/>
              <a:t>） </a:t>
            </a:r>
            <a:endParaRPr lang="en-US" altLang="ja-JP" sz="1100" dirty="0"/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CB472D76-C7B4-C24C-AD0E-7C10C747C199}"/>
              </a:ext>
            </a:extLst>
          </p:cNvPr>
          <p:cNvSpPr/>
          <p:nvPr/>
        </p:nvSpPr>
        <p:spPr>
          <a:xfrm>
            <a:off x="4397255" y="3551829"/>
            <a:ext cx="1852241" cy="288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spc="-150"/>
              <a:t>情報活用能力を育てる</a:t>
            </a:r>
            <a:r>
              <a:rPr lang="ja-JP" altLang="en-US" sz="1100"/>
              <a:t>（</a:t>
            </a:r>
            <a:r>
              <a:rPr lang="en-US" altLang="ja-JP" sz="1100" dirty="0"/>
              <a:t>13</a:t>
            </a:r>
            <a:r>
              <a:rPr lang="ja-JP" altLang="en-US" sz="1100"/>
              <a:t>章</a:t>
            </a:r>
            <a:r>
              <a:rPr lang="ja-JP" altLang="en-US" sz="1100" dirty="0"/>
              <a:t>）</a:t>
            </a:r>
            <a:endParaRPr lang="en-US" altLang="ja-JP" sz="1100" dirty="0"/>
          </a:p>
        </p:txBody>
      </p:sp>
      <p:sp>
        <p:nvSpPr>
          <p:cNvPr id="32" name="角丸四角形 31">
            <a:extLst>
              <a:ext uri="{FF2B5EF4-FFF2-40B4-BE49-F238E27FC236}">
                <a16:creationId xmlns:a16="http://schemas.microsoft.com/office/drawing/2014/main" id="{71E7DA7C-D4A3-8544-9CFA-D5C9DF29A7A3}"/>
              </a:ext>
            </a:extLst>
          </p:cNvPr>
          <p:cNvSpPr/>
          <p:nvPr/>
        </p:nvSpPr>
        <p:spPr>
          <a:xfrm>
            <a:off x="2308275" y="1252169"/>
            <a:ext cx="1852241" cy="28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/>
              <a:t>授業をつくる（</a:t>
            </a:r>
            <a:r>
              <a:rPr lang="en-US" altLang="ja-JP" sz="1100" dirty="0"/>
              <a:t>3</a:t>
            </a:r>
            <a:r>
              <a:rPr lang="ja-JP" altLang="en-US" sz="1100"/>
              <a:t>章</a:t>
            </a:r>
            <a:r>
              <a:rPr lang="ja-JP" altLang="en-US" sz="1100" dirty="0"/>
              <a:t>）</a:t>
            </a:r>
            <a:endParaRPr lang="en-US" altLang="ja-JP" sz="1100" dirty="0"/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562C4297-DE73-BC41-9EDF-1DC9A58B7CC3}"/>
              </a:ext>
            </a:extLst>
          </p:cNvPr>
          <p:cNvSpPr/>
          <p:nvPr/>
        </p:nvSpPr>
        <p:spPr>
          <a:xfrm>
            <a:off x="2308275" y="1658826"/>
            <a:ext cx="1852241" cy="28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/>
              <a:t>評価をデザインする（</a:t>
            </a:r>
            <a:r>
              <a:rPr lang="en-US" altLang="ja-JP" sz="1100" dirty="0"/>
              <a:t>4</a:t>
            </a:r>
            <a:r>
              <a:rPr lang="ja-JP" altLang="en-US" sz="1100"/>
              <a:t>章</a:t>
            </a:r>
            <a:r>
              <a:rPr lang="ja-JP" altLang="en-US" sz="1100" dirty="0"/>
              <a:t>）</a:t>
            </a:r>
            <a:endParaRPr lang="en-US" altLang="ja-JP" sz="1100" dirty="0"/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E87415AB-C00D-F44F-9BDC-4DE683632592}"/>
              </a:ext>
            </a:extLst>
          </p:cNvPr>
          <p:cNvSpPr/>
          <p:nvPr/>
        </p:nvSpPr>
        <p:spPr>
          <a:xfrm>
            <a:off x="2305136" y="2075172"/>
            <a:ext cx="1852241" cy="28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spc="-150"/>
              <a:t>学習環境</a:t>
            </a:r>
            <a:r>
              <a:rPr lang="en-US" altLang="ja-JP" sz="1100" spc="-150" dirty="0"/>
              <a:t>t</a:t>
            </a:r>
            <a:r>
              <a:rPr lang="ja-JP" altLang="en-US" sz="1100" spc="-150"/>
              <a:t>とデジタル化</a:t>
            </a:r>
            <a:r>
              <a:rPr lang="ja-JP" altLang="en-US" sz="1100"/>
              <a:t>（</a:t>
            </a:r>
            <a:r>
              <a:rPr lang="en-US" altLang="ja-JP" sz="1100" dirty="0"/>
              <a:t>5</a:t>
            </a:r>
            <a:r>
              <a:rPr lang="ja-JP" altLang="en-US" sz="1100"/>
              <a:t>章</a:t>
            </a:r>
            <a:r>
              <a:rPr lang="ja-JP" altLang="en-US" sz="1100" dirty="0"/>
              <a:t>）</a:t>
            </a:r>
            <a:endParaRPr lang="en-US" altLang="ja-JP" sz="1100" dirty="0"/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2D5AD37C-D361-B14A-A8CE-E5209E717839}"/>
              </a:ext>
            </a:extLst>
          </p:cNvPr>
          <p:cNvSpPr/>
          <p:nvPr/>
        </p:nvSpPr>
        <p:spPr>
          <a:xfrm>
            <a:off x="4397258" y="3147912"/>
            <a:ext cx="1852241" cy="288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spc="-150" dirty="0"/>
              <a:t>ICT</a:t>
            </a:r>
            <a:r>
              <a:rPr lang="ja-JP" altLang="en-US" sz="1100" spc="-150"/>
              <a:t>にを活用した学習活動（</a:t>
            </a:r>
            <a:r>
              <a:rPr lang="en-US" altLang="ja-JP" sz="1100" spc="-150" dirty="0"/>
              <a:t>12</a:t>
            </a:r>
            <a:r>
              <a:rPr lang="ja-JP" altLang="en-US" sz="1100" spc="-150"/>
              <a:t>章</a:t>
            </a:r>
            <a:r>
              <a:rPr lang="ja-JP" altLang="en-US" sz="1100" spc="-150" dirty="0"/>
              <a:t>）</a:t>
            </a:r>
            <a:endParaRPr lang="en-US" altLang="ja-JP" sz="1100" spc="-150" dirty="0"/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FB213085-AD10-4E40-978F-706E21CC251F}"/>
              </a:ext>
            </a:extLst>
          </p:cNvPr>
          <p:cNvSpPr/>
          <p:nvPr/>
        </p:nvSpPr>
        <p:spPr>
          <a:xfrm>
            <a:off x="4397254" y="3948430"/>
            <a:ext cx="1852241" cy="288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spc="-300"/>
              <a:t>授業の拡張と校務の情報化</a:t>
            </a:r>
            <a:r>
              <a:rPr lang="ja-JP" altLang="en-US" sz="1100"/>
              <a:t>（</a:t>
            </a:r>
            <a:r>
              <a:rPr lang="en-US" altLang="ja-JP" sz="1100" dirty="0"/>
              <a:t>14</a:t>
            </a:r>
            <a:r>
              <a:rPr lang="ja-JP" altLang="en-US" sz="1100"/>
              <a:t>章</a:t>
            </a:r>
            <a:r>
              <a:rPr lang="ja-JP" altLang="en-US" sz="1100" dirty="0"/>
              <a:t>）</a:t>
            </a:r>
            <a:endParaRPr lang="en-US" altLang="ja-JP" sz="1100" dirty="0"/>
          </a:p>
        </p:txBody>
      </p:sp>
      <p:sp>
        <p:nvSpPr>
          <p:cNvPr id="38" name="角丸四角形 37">
            <a:extLst>
              <a:ext uri="{FF2B5EF4-FFF2-40B4-BE49-F238E27FC236}">
                <a16:creationId xmlns:a16="http://schemas.microsoft.com/office/drawing/2014/main" id="{95876FAC-73E1-D748-BB0C-3AFF32988CBF}"/>
              </a:ext>
            </a:extLst>
          </p:cNvPr>
          <p:cNvSpPr/>
          <p:nvPr/>
        </p:nvSpPr>
        <p:spPr>
          <a:xfrm>
            <a:off x="4397258" y="1655369"/>
            <a:ext cx="1852241" cy="288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ja-JP" altLang="en-US" sz="1100" spc="-150"/>
              <a:t>学びを引き出す指導技術</a:t>
            </a:r>
            <a:r>
              <a:rPr lang="ja-JP" altLang="en-US" sz="1100"/>
              <a:t>（</a:t>
            </a:r>
            <a:r>
              <a:rPr lang="en-US" altLang="ja-JP" sz="1100" dirty="0"/>
              <a:t>7</a:t>
            </a:r>
            <a:r>
              <a:rPr lang="ja-JP" altLang="en-US" sz="1100"/>
              <a:t>章</a:t>
            </a:r>
            <a:r>
              <a:rPr lang="ja-JP" altLang="en-US" sz="1100" dirty="0"/>
              <a:t>）</a:t>
            </a:r>
            <a:endParaRPr lang="en-US" altLang="ja-JP" sz="1100" dirty="0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DD017D45-A2FF-CD4F-9FC1-CBAF314B2B0F}"/>
              </a:ext>
            </a:extLst>
          </p:cNvPr>
          <p:cNvSpPr/>
          <p:nvPr/>
        </p:nvSpPr>
        <p:spPr>
          <a:xfrm>
            <a:off x="2305137" y="3551829"/>
            <a:ext cx="1852240" cy="288000"/>
          </a:xfrm>
          <a:custGeom>
            <a:avLst/>
            <a:gdLst>
              <a:gd name="connsiteX0" fmla="*/ 0 w 1548000"/>
              <a:gd name="connsiteY0" fmla="*/ 48001 h 288000"/>
              <a:gd name="connsiteX1" fmla="*/ 48001 w 1548000"/>
              <a:gd name="connsiteY1" fmla="*/ 0 h 288000"/>
              <a:gd name="connsiteX2" fmla="*/ 1499999 w 1548000"/>
              <a:gd name="connsiteY2" fmla="*/ 0 h 288000"/>
              <a:gd name="connsiteX3" fmla="*/ 1548000 w 1548000"/>
              <a:gd name="connsiteY3" fmla="*/ 48001 h 288000"/>
              <a:gd name="connsiteX4" fmla="*/ 1548000 w 1548000"/>
              <a:gd name="connsiteY4" fmla="*/ 239999 h 288000"/>
              <a:gd name="connsiteX5" fmla="*/ 1499999 w 1548000"/>
              <a:gd name="connsiteY5" fmla="*/ 288000 h 288000"/>
              <a:gd name="connsiteX6" fmla="*/ 48001 w 1548000"/>
              <a:gd name="connsiteY6" fmla="*/ 288000 h 288000"/>
              <a:gd name="connsiteX7" fmla="*/ 0 w 1548000"/>
              <a:gd name="connsiteY7" fmla="*/ 239999 h 288000"/>
              <a:gd name="connsiteX8" fmla="*/ 0 w 1548000"/>
              <a:gd name="connsiteY8" fmla="*/ 48001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8000" h="288000">
                <a:moveTo>
                  <a:pt x="0" y="48001"/>
                </a:moveTo>
                <a:cubicBezTo>
                  <a:pt x="0" y="21491"/>
                  <a:pt x="21491" y="0"/>
                  <a:pt x="48001" y="0"/>
                </a:cubicBezTo>
                <a:lnTo>
                  <a:pt x="1499999" y="0"/>
                </a:lnTo>
                <a:cubicBezTo>
                  <a:pt x="1526509" y="0"/>
                  <a:pt x="1548000" y="21491"/>
                  <a:pt x="1548000" y="48001"/>
                </a:cubicBezTo>
                <a:lnTo>
                  <a:pt x="1548000" y="239999"/>
                </a:lnTo>
                <a:cubicBezTo>
                  <a:pt x="1548000" y="266509"/>
                  <a:pt x="1526509" y="288000"/>
                  <a:pt x="1499999" y="288000"/>
                </a:cubicBezTo>
                <a:lnTo>
                  <a:pt x="48001" y="288000"/>
                </a:lnTo>
                <a:cubicBezTo>
                  <a:pt x="21491" y="288000"/>
                  <a:pt x="0" y="266509"/>
                  <a:pt x="0" y="239999"/>
                </a:cubicBezTo>
                <a:lnTo>
                  <a:pt x="0" y="48001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ja-JP" altLang="en-US" sz="1100"/>
              <a:t>深い学びを導く教材研究（</a:t>
            </a:r>
            <a:r>
              <a:rPr lang="en-US" altLang="ja-JP" sz="1100" dirty="0"/>
              <a:t>9</a:t>
            </a:r>
            <a:r>
              <a:rPr lang="ja-JP" altLang="en-US" sz="1100"/>
              <a:t>章</a:t>
            </a:r>
            <a:r>
              <a:rPr lang="ja-JP" altLang="en-US" sz="1100" dirty="0"/>
              <a:t>）</a:t>
            </a:r>
            <a:endParaRPr lang="en-US" altLang="ja-JP" sz="1100" dirty="0"/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9E838FAE-BED1-5B4E-A341-D14A9955BD66}"/>
              </a:ext>
            </a:extLst>
          </p:cNvPr>
          <p:cNvSpPr/>
          <p:nvPr/>
        </p:nvSpPr>
        <p:spPr>
          <a:xfrm>
            <a:off x="6549303" y="2901084"/>
            <a:ext cx="1862941" cy="2880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ja-JP" altLang="en-US" sz="1100"/>
              <a:t>授業の実施と改善</a:t>
            </a:r>
            <a:r>
              <a:rPr lang="en-US" altLang="ja-JP" sz="1100" dirty="0"/>
              <a:t>(15</a:t>
            </a:r>
            <a:r>
              <a:rPr lang="ja-JP" altLang="en-US" sz="1100"/>
              <a:t>章</a:t>
            </a:r>
            <a:r>
              <a:rPr lang="ja-JP" altLang="en-US" sz="1100" dirty="0"/>
              <a:t>） </a:t>
            </a:r>
            <a:endParaRPr lang="en-US" altLang="ja-JP" sz="1100" dirty="0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8DFBAB88-97D4-934C-833C-624301B97A5C}"/>
              </a:ext>
            </a:extLst>
          </p:cNvPr>
          <p:cNvSpPr/>
          <p:nvPr/>
        </p:nvSpPr>
        <p:spPr>
          <a:xfrm>
            <a:off x="2292772" y="4354877"/>
            <a:ext cx="1852240" cy="288000"/>
          </a:xfrm>
          <a:custGeom>
            <a:avLst/>
            <a:gdLst>
              <a:gd name="connsiteX0" fmla="*/ 0 w 1548000"/>
              <a:gd name="connsiteY0" fmla="*/ 48001 h 288000"/>
              <a:gd name="connsiteX1" fmla="*/ 48001 w 1548000"/>
              <a:gd name="connsiteY1" fmla="*/ 0 h 288000"/>
              <a:gd name="connsiteX2" fmla="*/ 1499999 w 1548000"/>
              <a:gd name="connsiteY2" fmla="*/ 0 h 288000"/>
              <a:gd name="connsiteX3" fmla="*/ 1548000 w 1548000"/>
              <a:gd name="connsiteY3" fmla="*/ 48001 h 288000"/>
              <a:gd name="connsiteX4" fmla="*/ 1548000 w 1548000"/>
              <a:gd name="connsiteY4" fmla="*/ 239999 h 288000"/>
              <a:gd name="connsiteX5" fmla="*/ 1499999 w 1548000"/>
              <a:gd name="connsiteY5" fmla="*/ 288000 h 288000"/>
              <a:gd name="connsiteX6" fmla="*/ 48001 w 1548000"/>
              <a:gd name="connsiteY6" fmla="*/ 288000 h 288000"/>
              <a:gd name="connsiteX7" fmla="*/ 0 w 1548000"/>
              <a:gd name="connsiteY7" fmla="*/ 239999 h 288000"/>
              <a:gd name="connsiteX8" fmla="*/ 0 w 1548000"/>
              <a:gd name="connsiteY8" fmla="*/ 48001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8000" h="288000">
                <a:moveTo>
                  <a:pt x="0" y="48001"/>
                </a:moveTo>
                <a:cubicBezTo>
                  <a:pt x="0" y="21491"/>
                  <a:pt x="21491" y="0"/>
                  <a:pt x="48001" y="0"/>
                </a:cubicBezTo>
                <a:lnTo>
                  <a:pt x="1499999" y="0"/>
                </a:lnTo>
                <a:cubicBezTo>
                  <a:pt x="1526509" y="0"/>
                  <a:pt x="1548000" y="21491"/>
                  <a:pt x="1548000" y="48001"/>
                </a:cubicBezTo>
                <a:lnTo>
                  <a:pt x="1548000" y="239999"/>
                </a:lnTo>
                <a:cubicBezTo>
                  <a:pt x="1548000" y="266509"/>
                  <a:pt x="1526509" y="288000"/>
                  <a:pt x="1499999" y="288000"/>
                </a:cubicBezTo>
                <a:lnTo>
                  <a:pt x="48001" y="288000"/>
                </a:lnTo>
                <a:cubicBezTo>
                  <a:pt x="21491" y="288000"/>
                  <a:pt x="0" y="266509"/>
                  <a:pt x="0" y="239999"/>
                </a:cubicBezTo>
                <a:lnTo>
                  <a:pt x="0" y="48001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ja-JP" altLang="en-US" sz="1100"/>
              <a:t>学びが見える評価方法（</a:t>
            </a:r>
            <a:r>
              <a:rPr lang="en-US" altLang="ja-JP" sz="1100" dirty="0"/>
              <a:t>11</a:t>
            </a:r>
            <a:r>
              <a:rPr lang="ja-JP" altLang="en-US" sz="1100"/>
              <a:t>章</a:t>
            </a:r>
            <a:r>
              <a:rPr lang="ja-JP" altLang="en-US" sz="1100" dirty="0"/>
              <a:t>）</a:t>
            </a:r>
            <a:endParaRPr lang="en-US" altLang="ja-JP" sz="1100" dirty="0"/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99539ADD-1C81-CD43-8F3C-7AA6F3647173}"/>
              </a:ext>
            </a:extLst>
          </p:cNvPr>
          <p:cNvSpPr/>
          <p:nvPr/>
        </p:nvSpPr>
        <p:spPr>
          <a:xfrm>
            <a:off x="2473252" y="688474"/>
            <a:ext cx="1515583" cy="40251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/>
              <a:t>設計の基礎</a:t>
            </a:r>
            <a:endParaRPr lang="en-US" altLang="ja-JP" sz="1600" dirty="0"/>
          </a:p>
        </p:txBody>
      </p:sp>
      <p:sp>
        <p:nvSpPr>
          <p:cNvPr id="43" name="角丸四角形 42">
            <a:extLst>
              <a:ext uri="{FF2B5EF4-FFF2-40B4-BE49-F238E27FC236}">
                <a16:creationId xmlns:a16="http://schemas.microsoft.com/office/drawing/2014/main" id="{0F2A4FF0-A4B3-0D4B-9A63-23226BEF1C4A}"/>
              </a:ext>
            </a:extLst>
          </p:cNvPr>
          <p:cNvSpPr/>
          <p:nvPr/>
        </p:nvSpPr>
        <p:spPr>
          <a:xfrm>
            <a:off x="2458142" y="2588495"/>
            <a:ext cx="1515583" cy="4025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/>
              <a:t>設計の実際</a:t>
            </a:r>
            <a:endParaRPr lang="en-US" altLang="ja-JP" sz="1600" dirty="0"/>
          </a:p>
        </p:txBody>
      </p:sp>
      <p:sp>
        <p:nvSpPr>
          <p:cNvPr id="44" name="角丸四角形 43">
            <a:extLst>
              <a:ext uri="{FF2B5EF4-FFF2-40B4-BE49-F238E27FC236}">
                <a16:creationId xmlns:a16="http://schemas.microsoft.com/office/drawing/2014/main" id="{8B839664-BE01-294F-8229-C305F1CBAE15}"/>
              </a:ext>
            </a:extLst>
          </p:cNvPr>
          <p:cNvSpPr/>
          <p:nvPr/>
        </p:nvSpPr>
        <p:spPr>
          <a:xfrm>
            <a:off x="4565586" y="703875"/>
            <a:ext cx="1515583" cy="40251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/>
              <a:t>実践の基礎</a:t>
            </a:r>
            <a:endParaRPr lang="en-US" altLang="ja-JP" sz="1600" dirty="0"/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2C994E81-58F0-6848-83C5-B876A81C862F}"/>
              </a:ext>
            </a:extLst>
          </p:cNvPr>
          <p:cNvSpPr/>
          <p:nvPr/>
        </p:nvSpPr>
        <p:spPr>
          <a:xfrm>
            <a:off x="4475431" y="2597150"/>
            <a:ext cx="1695892" cy="40251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/>
              <a:t>情報化への対応</a:t>
            </a:r>
            <a:endParaRPr lang="en-US" altLang="ja-JP" sz="1600" dirty="0"/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E48FAC91-E203-2741-8719-73D89B881E16}"/>
              </a:ext>
            </a:extLst>
          </p:cNvPr>
          <p:cNvSpPr/>
          <p:nvPr/>
        </p:nvSpPr>
        <p:spPr>
          <a:xfrm>
            <a:off x="6722983" y="2194633"/>
            <a:ext cx="1515583" cy="402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/>
              <a:t>授業の実施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691393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150</Words>
  <Application>Microsoft Macintosh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TGU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稲垣 忠</dc:creator>
  <cp:lastModifiedBy>忠 稲垣</cp:lastModifiedBy>
  <cp:revision>7</cp:revision>
  <dcterms:created xsi:type="dcterms:W3CDTF">2010-10-05T09:12:42Z</dcterms:created>
  <dcterms:modified xsi:type="dcterms:W3CDTF">2023-08-02T10:25:50Z</dcterms:modified>
</cp:coreProperties>
</file>