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2" r:id="rId6"/>
    <p:sldId id="260" r:id="rId7"/>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a:srgbClr val="FFD8FF"/>
    <a:srgbClr val="FF7E79"/>
    <a:srgbClr val="D87C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p:restoredTop sz="94737"/>
  </p:normalViewPr>
  <p:slideViewPr>
    <p:cSldViewPr snapToGrid="0" snapToObjects="1">
      <p:cViewPr varScale="1">
        <p:scale>
          <a:sx n="61" d="100"/>
          <a:sy n="61" d="100"/>
        </p:scale>
        <p:origin x="185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忠 稲垣" userId="dfad96f904052cce" providerId="LiveId" clId="{0D9DBC42-DBB5-D445-A029-C8C9FE04294F}"/>
    <pc:docChg chg="modSld">
      <pc:chgData name="忠 稲垣" userId="dfad96f904052cce" providerId="LiveId" clId="{0D9DBC42-DBB5-D445-A029-C8C9FE04294F}" dt="2020-07-21T13:22:39.263" v="0" actId="207"/>
      <pc:docMkLst>
        <pc:docMk/>
      </pc:docMkLst>
      <pc:sldChg chg="modSp mod">
        <pc:chgData name="忠 稲垣" userId="dfad96f904052cce" providerId="LiveId" clId="{0D9DBC42-DBB5-D445-A029-C8C9FE04294F}" dt="2020-07-21T13:22:39.263" v="0" actId="207"/>
        <pc:sldMkLst>
          <pc:docMk/>
          <pc:sldMk cId="3645081173" sldId="257"/>
        </pc:sldMkLst>
        <pc:picChg chg="mod">
          <ac:chgData name="忠 稲垣" userId="dfad96f904052cce" providerId="LiveId" clId="{0D9DBC42-DBB5-D445-A029-C8C9FE04294F}" dt="2020-07-21T13:22:39.263" v="0" actId="207"/>
          <ac:picMkLst>
            <pc:docMk/>
            <pc:sldMk cId="3645081173" sldId="257"/>
            <ac:picMk id="3" creationId="{9FDF7928-29CD-F945-9FB7-C0B91D5C1DF5}"/>
          </ac:picMkLst>
        </pc:picChg>
        <pc:picChg chg="mod">
          <ac:chgData name="忠 稲垣" userId="dfad96f904052cce" providerId="LiveId" clId="{0D9DBC42-DBB5-D445-A029-C8C9FE04294F}" dt="2020-07-21T13:22:39.263" v="0" actId="207"/>
          <ac:picMkLst>
            <pc:docMk/>
            <pc:sldMk cId="3645081173" sldId="257"/>
            <ac:picMk id="4" creationId="{E7656B54-5412-454B-8432-D9BBD43CDC98}"/>
          </ac:picMkLst>
        </pc:picChg>
        <pc:picChg chg="mod">
          <ac:chgData name="忠 稲垣" userId="dfad96f904052cce" providerId="LiveId" clId="{0D9DBC42-DBB5-D445-A029-C8C9FE04294F}" dt="2020-07-21T13:22:39.263" v="0" actId="207"/>
          <ac:picMkLst>
            <pc:docMk/>
            <pc:sldMk cId="3645081173" sldId="257"/>
            <ac:picMk id="5" creationId="{EF3B4927-CFA4-B64C-84A4-B6EAD9C45498}"/>
          </ac:picMkLst>
        </pc:picChg>
        <pc:picChg chg="mod">
          <ac:chgData name="忠 稲垣" userId="dfad96f904052cce" providerId="LiveId" clId="{0D9DBC42-DBB5-D445-A029-C8C9FE04294F}" dt="2020-07-21T13:22:39.263" v="0" actId="207"/>
          <ac:picMkLst>
            <pc:docMk/>
            <pc:sldMk cId="3645081173" sldId="257"/>
            <ac:picMk id="6" creationId="{EA3CE441-749C-914A-B016-1B507D40FDBE}"/>
          </ac:picMkLst>
        </pc:picChg>
        <pc:picChg chg="mod">
          <ac:chgData name="忠 稲垣" userId="dfad96f904052cce" providerId="LiveId" clId="{0D9DBC42-DBB5-D445-A029-C8C9FE04294F}" dt="2020-07-21T13:22:39.263" v="0" actId="207"/>
          <ac:picMkLst>
            <pc:docMk/>
            <pc:sldMk cId="3645081173" sldId="257"/>
            <ac:picMk id="7" creationId="{74C45089-1582-254A-A230-23943983CA52}"/>
          </ac:picMkLst>
        </pc:picChg>
        <pc:picChg chg="mod">
          <ac:chgData name="忠 稲垣" userId="dfad96f904052cce" providerId="LiveId" clId="{0D9DBC42-DBB5-D445-A029-C8C9FE04294F}" dt="2020-07-21T13:22:39.263" v="0" actId="207"/>
          <ac:picMkLst>
            <pc:docMk/>
            <pc:sldMk cId="3645081173" sldId="257"/>
            <ac:picMk id="8" creationId="{DEE47FCC-DC4D-804B-A93D-47CA039458D2}"/>
          </ac:picMkLst>
        </pc:picChg>
        <pc:picChg chg="mod">
          <ac:chgData name="忠 稲垣" userId="dfad96f904052cce" providerId="LiveId" clId="{0D9DBC42-DBB5-D445-A029-C8C9FE04294F}" dt="2020-07-21T13:22:39.263" v="0" actId="207"/>
          <ac:picMkLst>
            <pc:docMk/>
            <pc:sldMk cId="3645081173" sldId="257"/>
            <ac:picMk id="9" creationId="{A645A643-6202-E149-A482-703F0DDA894E}"/>
          </ac:picMkLst>
        </pc:picChg>
        <pc:picChg chg="mod">
          <ac:chgData name="忠 稲垣" userId="dfad96f904052cce" providerId="LiveId" clId="{0D9DBC42-DBB5-D445-A029-C8C9FE04294F}" dt="2020-07-21T13:22:39.263" v="0" actId="207"/>
          <ac:picMkLst>
            <pc:docMk/>
            <pc:sldMk cId="3645081173" sldId="257"/>
            <ac:picMk id="10" creationId="{D4BB2390-3921-FB41-8E74-7F55BAE9BE2D}"/>
          </ac:picMkLst>
        </pc:picChg>
        <pc:picChg chg="mod">
          <ac:chgData name="忠 稲垣" userId="dfad96f904052cce" providerId="LiveId" clId="{0D9DBC42-DBB5-D445-A029-C8C9FE04294F}" dt="2020-07-21T13:22:39.263" v="0" actId="207"/>
          <ac:picMkLst>
            <pc:docMk/>
            <pc:sldMk cId="3645081173" sldId="257"/>
            <ac:picMk id="11" creationId="{58964DAE-9C78-D74D-BFAD-9E141EBC46E4}"/>
          </ac:picMkLst>
        </pc:picChg>
        <pc:picChg chg="mod">
          <ac:chgData name="忠 稲垣" userId="dfad96f904052cce" providerId="LiveId" clId="{0D9DBC42-DBB5-D445-A029-C8C9FE04294F}" dt="2020-07-21T13:22:39.263" v="0" actId="207"/>
          <ac:picMkLst>
            <pc:docMk/>
            <pc:sldMk cId="3645081173" sldId="257"/>
            <ac:picMk id="12" creationId="{631BBD25-4FD5-8144-871C-BB57D9750400}"/>
          </ac:picMkLst>
        </pc:picChg>
        <pc:picChg chg="mod">
          <ac:chgData name="忠 稲垣" userId="dfad96f904052cce" providerId="LiveId" clId="{0D9DBC42-DBB5-D445-A029-C8C9FE04294F}" dt="2020-07-21T13:22:39.263" v="0" actId="207"/>
          <ac:picMkLst>
            <pc:docMk/>
            <pc:sldMk cId="3645081173" sldId="257"/>
            <ac:picMk id="13" creationId="{E6AABA8C-B289-FB42-BCCE-CB4EEFFB4A97}"/>
          </ac:picMkLst>
        </pc:picChg>
        <pc:picChg chg="mod">
          <ac:chgData name="忠 稲垣" userId="dfad96f904052cce" providerId="LiveId" clId="{0D9DBC42-DBB5-D445-A029-C8C9FE04294F}" dt="2020-07-21T13:22:39.263" v="0" actId="207"/>
          <ac:picMkLst>
            <pc:docMk/>
            <pc:sldMk cId="3645081173" sldId="257"/>
            <ac:picMk id="14" creationId="{7D2DDF62-930A-0C47-8920-56B8579B748C}"/>
          </ac:picMkLst>
        </pc:picChg>
        <pc:picChg chg="mod">
          <ac:chgData name="忠 稲垣" userId="dfad96f904052cce" providerId="LiveId" clId="{0D9DBC42-DBB5-D445-A029-C8C9FE04294F}" dt="2020-07-21T13:22:39.263" v="0" actId="207"/>
          <ac:picMkLst>
            <pc:docMk/>
            <pc:sldMk cId="3645081173" sldId="257"/>
            <ac:picMk id="15" creationId="{DDF2C8E6-44DE-4841-ADD6-DA7298EE94B4}"/>
          </ac:picMkLst>
        </pc:picChg>
        <pc:picChg chg="mod">
          <ac:chgData name="忠 稲垣" userId="dfad96f904052cce" providerId="LiveId" clId="{0D9DBC42-DBB5-D445-A029-C8C9FE04294F}" dt="2020-07-21T13:22:39.263" v="0" actId="207"/>
          <ac:picMkLst>
            <pc:docMk/>
            <pc:sldMk cId="3645081173" sldId="257"/>
            <ac:picMk id="16" creationId="{AC389680-54CB-C348-AA85-363962495B6D}"/>
          </ac:picMkLst>
        </pc:picChg>
        <pc:picChg chg="mod">
          <ac:chgData name="忠 稲垣" userId="dfad96f904052cce" providerId="LiveId" clId="{0D9DBC42-DBB5-D445-A029-C8C9FE04294F}" dt="2020-07-21T13:22:39.263" v="0" actId="207"/>
          <ac:picMkLst>
            <pc:docMk/>
            <pc:sldMk cId="3645081173" sldId="257"/>
            <ac:picMk id="17" creationId="{86D5AEC0-0D0A-894E-BB07-6225E9B0143B}"/>
          </ac:picMkLst>
        </pc:picChg>
        <pc:picChg chg="mod">
          <ac:chgData name="忠 稲垣" userId="dfad96f904052cce" providerId="LiveId" clId="{0D9DBC42-DBB5-D445-A029-C8C9FE04294F}" dt="2020-07-21T13:22:39.263" v="0" actId="207"/>
          <ac:picMkLst>
            <pc:docMk/>
            <pc:sldMk cId="3645081173" sldId="257"/>
            <ac:picMk id="19" creationId="{2F7377C5-5028-B145-973F-8FB30167BF51}"/>
          </ac:picMkLst>
        </pc:picChg>
        <pc:picChg chg="mod">
          <ac:chgData name="忠 稲垣" userId="dfad96f904052cce" providerId="LiveId" clId="{0D9DBC42-DBB5-D445-A029-C8C9FE04294F}" dt="2020-07-21T13:22:39.263" v="0" actId="207"/>
          <ac:picMkLst>
            <pc:docMk/>
            <pc:sldMk cId="3645081173" sldId="257"/>
            <ac:picMk id="20" creationId="{9220E40C-422D-E14B-80DF-CA2DDE50418E}"/>
          </ac:picMkLst>
        </pc:picChg>
        <pc:picChg chg="mod">
          <ac:chgData name="忠 稲垣" userId="dfad96f904052cce" providerId="LiveId" clId="{0D9DBC42-DBB5-D445-A029-C8C9FE04294F}" dt="2020-07-21T13:22:39.263" v="0" actId="207"/>
          <ac:picMkLst>
            <pc:docMk/>
            <pc:sldMk cId="3645081173" sldId="257"/>
            <ac:picMk id="23" creationId="{7AFDE206-8E3B-D048-8F28-512F4B5901FC}"/>
          </ac:picMkLst>
        </pc:picChg>
        <pc:picChg chg="mod">
          <ac:chgData name="忠 稲垣" userId="dfad96f904052cce" providerId="LiveId" clId="{0D9DBC42-DBB5-D445-A029-C8C9FE04294F}" dt="2020-07-21T13:22:39.263" v="0" actId="207"/>
          <ac:picMkLst>
            <pc:docMk/>
            <pc:sldMk cId="3645081173" sldId="257"/>
            <ac:picMk id="24" creationId="{F4C0669F-93CF-2749-87CD-940700D6043D}"/>
          </ac:picMkLst>
        </pc:picChg>
        <pc:picChg chg="mod">
          <ac:chgData name="忠 稲垣" userId="dfad96f904052cce" providerId="LiveId" clId="{0D9DBC42-DBB5-D445-A029-C8C9FE04294F}" dt="2020-07-21T13:22:39.263" v="0" actId="207"/>
          <ac:picMkLst>
            <pc:docMk/>
            <pc:sldMk cId="3645081173" sldId="257"/>
            <ac:picMk id="25" creationId="{5201DA8D-6506-9B49-B275-581BB9CDFDD8}"/>
          </ac:picMkLst>
        </pc:picChg>
        <pc:picChg chg="mod">
          <ac:chgData name="忠 稲垣" userId="dfad96f904052cce" providerId="LiveId" clId="{0D9DBC42-DBB5-D445-A029-C8C9FE04294F}" dt="2020-07-21T13:22:39.263" v="0" actId="207"/>
          <ac:picMkLst>
            <pc:docMk/>
            <pc:sldMk cId="3645081173" sldId="257"/>
            <ac:picMk id="26" creationId="{8F629B1C-A8D3-BD41-946E-EAF645525BF0}"/>
          </ac:picMkLst>
        </pc:picChg>
        <pc:picChg chg="mod">
          <ac:chgData name="忠 稲垣" userId="dfad96f904052cce" providerId="LiveId" clId="{0D9DBC42-DBB5-D445-A029-C8C9FE04294F}" dt="2020-07-21T13:22:39.263" v="0" actId="207"/>
          <ac:picMkLst>
            <pc:docMk/>
            <pc:sldMk cId="3645081173" sldId="257"/>
            <ac:picMk id="27" creationId="{A0D30810-81B5-AC42-8E4A-E2CEE5AD3190}"/>
          </ac:picMkLst>
        </pc:picChg>
        <pc:picChg chg="mod">
          <ac:chgData name="忠 稲垣" userId="dfad96f904052cce" providerId="LiveId" clId="{0D9DBC42-DBB5-D445-A029-C8C9FE04294F}" dt="2020-07-21T13:22:39.263" v="0" actId="207"/>
          <ac:picMkLst>
            <pc:docMk/>
            <pc:sldMk cId="3645081173" sldId="257"/>
            <ac:picMk id="28" creationId="{02E292DA-BD94-524E-B1D3-D936A84EEF0E}"/>
          </ac:picMkLst>
        </pc:picChg>
        <pc:picChg chg="mod">
          <ac:chgData name="忠 稲垣" userId="dfad96f904052cce" providerId="LiveId" clId="{0D9DBC42-DBB5-D445-A029-C8C9FE04294F}" dt="2020-07-21T13:22:39.263" v="0" actId="207"/>
          <ac:picMkLst>
            <pc:docMk/>
            <pc:sldMk cId="3645081173" sldId="257"/>
            <ac:picMk id="29" creationId="{078F6DFC-CB33-1646-949D-2A2C82F52F9D}"/>
          </ac:picMkLst>
        </pc:picChg>
        <pc:picChg chg="mod">
          <ac:chgData name="忠 稲垣" userId="dfad96f904052cce" providerId="LiveId" clId="{0D9DBC42-DBB5-D445-A029-C8C9FE04294F}" dt="2020-07-21T13:22:39.263" v="0" actId="207"/>
          <ac:picMkLst>
            <pc:docMk/>
            <pc:sldMk cId="3645081173" sldId="257"/>
            <ac:picMk id="30" creationId="{C8117CF1-2A0F-1D4F-ACC1-A9C8D4CC143A}"/>
          </ac:picMkLst>
        </pc:picChg>
        <pc:picChg chg="mod">
          <ac:chgData name="忠 稲垣" userId="dfad96f904052cce" providerId="LiveId" clId="{0D9DBC42-DBB5-D445-A029-C8C9FE04294F}" dt="2020-07-21T13:22:39.263" v="0" actId="207"/>
          <ac:picMkLst>
            <pc:docMk/>
            <pc:sldMk cId="3645081173" sldId="257"/>
            <ac:picMk id="31" creationId="{2F74E572-2DCB-4B43-939A-7FEECC31866C}"/>
          </ac:picMkLst>
        </pc:picChg>
        <pc:picChg chg="mod">
          <ac:chgData name="忠 稲垣" userId="dfad96f904052cce" providerId="LiveId" clId="{0D9DBC42-DBB5-D445-A029-C8C9FE04294F}" dt="2020-07-21T13:22:39.263" v="0" actId="207"/>
          <ac:picMkLst>
            <pc:docMk/>
            <pc:sldMk cId="3645081173" sldId="257"/>
            <ac:picMk id="32" creationId="{4546E79C-DD6C-724A-AA90-A440797ABBD3}"/>
          </ac:picMkLst>
        </pc:picChg>
        <pc:picChg chg="mod">
          <ac:chgData name="忠 稲垣" userId="dfad96f904052cce" providerId="LiveId" clId="{0D9DBC42-DBB5-D445-A029-C8C9FE04294F}" dt="2020-07-21T13:22:39.263" v="0" actId="207"/>
          <ac:picMkLst>
            <pc:docMk/>
            <pc:sldMk cId="3645081173" sldId="257"/>
            <ac:picMk id="33" creationId="{83CF79BB-61BC-8940-8BDF-A507AED8C9C8}"/>
          </ac:picMkLst>
        </pc:picChg>
      </pc:sldChg>
    </pc:docChg>
  </pc:docChgLst>
  <pc:docChgLst>
    <pc:chgData name="忠 稲垣" userId="dfad96f904052cce" providerId="LiveId" clId="{B54D5656-48C3-6546-B86B-4D066E259D8F}"/>
    <pc:docChg chg="custSel modSld">
      <pc:chgData name="忠 稲垣" userId="dfad96f904052cce" providerId="LiveId" clId="{B54D5656-48C3-6546-B86B-4D066E259D8F}" dt="2020-02-22T11:55:15.574" v="40" actId="478"/>
      <pc:docMkLst>
        <pc:docMk/>
      </pc:docMkLst>
      <pc:sldChg chg="addSp delSp modSp">
        <pc:chgData name="忠 稲垣" userId="dfad96f904052cce" providerId="LiveId" clId="{B54D5656-48C3-6546-B86B-4D066E259D8F}" dt="2020-02-22T11:55:15.574" v="40" actId="478"/>
        <pc:sldMkLst>
          <pc:docMk/>
          <pc:sldMk cId="4258864813" sldId="256"/>
        </pc:sldMkLst>
        <pc:spChg chg="mod">
          <ac:chgData name="忠 稲垣" userId="dfad96f904052cce" providerId="LiveId" clId="{B54D5656-48C3-6546-B86B-4D066E259D8F}" dt="2020-02-22T11:55:09.137" v="36" actId="20577"/>
          <ac:spMkLst>
            <pc:docMk/>
            <pc:sldMk cId="4258864813" sldId="256"/>
            <ac:spMk id="8" creationId="{913B8DC5-BD4A-F444-9B90-2B326677927B}"/>
          </ac:spMkLst>
        </pc:spChg>
        <pc:spChg chg="mod">
          <ac:chgData name="忠 稲垣" userId="dfad96f904052cce" providerId="LiveId" clId="{B54D5656-48C3-6546-B86B-4D066E259D8F}" dt="2020-01-29T23:58:45.537" v="16" actId="255"/>
          <ac:spMkLst>
            <pc:docMk/>
            <pc:sldMk cId="4258864813" sldId="256"/>
            <ac:spMk id="9" creationId="{C001769E-11CC-E746-9A36-B4507CB94A42}"/>
          </ac:spMkLst>
        </pc:spChg>
        <pc:spChg chg="mod">
          <ac:chgData name="忠 稲垣" userId="dfad96f904052cce" providerId="LiveId" clId="{B54D5656-48C3-6546-B86B-4D066E259D8F}" dt="2020-01-29T23:58:45.537" v="16" actId="255"/>
          <ac:spMkLst>
            <pc:docMk/>
            <pc:sldMk cId="4258864813" sldId="256"/>
            <ac:spMk id="10" creationId="{82ED41A4-017A-554C-8161-DE685134376C}"/>
          </ac:spMkLst>
        </pc:spChg>
        <pc:spChg chg="mod">
          <ac:chgData name="忠 稲垣" userId="dfad96f904052cce" providerId="LiveId" clId="{B54D5656-48C3-6546-B86B-4D066E259D8F}" dt="2020-01-29T23:58:45.537" v="16" actId="255"/>
          <ac:spMkLst>
            <pc:docMk/>
            <pc:sldMk cId="4258864813" sldId="256"/>
            <ac:spMk id="11" creationId="{C00D90E9-CE61-464C-94A1-C47E327CAFA7}"/>
          </ac:spMkLst>
        </pc:spChg>
        <pc:spChg chg="mod">
          <ac:chgData name="忠 稲垣" userId="dfad96f904052cce" providerId="LiveId" clId="{B54D5656-48C3-6546-B86B-4D066E259D8F}" dt="2020-01-29T23:58:45.537" v="16" actId="255"/>
          <ac:spMkLst>
            <pc:docMk/>
            <pc:sldMk cId="4258864813" sldId="256"/>
            <ac:spMk id="12" creationId="{732AA4BB-D22F-D34B-870C-87CC26F23064}"/>
          </ac:spMkLst>
        </pc:spChg>
        <pc:spChg chg="mod">
          <ac:chgData name="忠 稲垣" userId="dfad96f904052cce" providerId="LiveId" clId="{B54D5656-48C3-6546-B86B-4D066E259D8F}" dt="2020-01-29T23:58:45.537" v="16" actId="255"/>
          <ac:spMkLst>
            <pc:docMk/>
            <pc:sldMk cId="4258864813" sldId="256"/>
            <ac:spMk id="13" creationId="{8404F679-0A50-A34A-AE86-D5E4C6F317B0}"/>
          </ac:spMkLst>
        </pc:spChg>
        <pc:spChg chg="mod">
          <ac:chgData name="忠 稲垣" userId="dfad96f904052cce" providerId="LiveId" clId="{B54D5656-48C3-6546-B86B-4D066E259D8F}" dt="2020-01-29T23:58:45.537" v="16" actId="255"/>
          <ac:spMkLst>
            <pc:docMk/>
            <pc:sldMk cId="4258864813" sldId="256"/>
            <ac:spMk id="14" creationId="{3756D309-F32E-7F4B-AEF4-BCCA5B40C6E6}"/>
          </ac:spMkLst>
        </pc:spChg>
        <pc:spChg chg="mod">
          <ac:chgData name="忠 稲垣" userId="dfad96f904052cce" providerId="LiveId" clId="{B54D5656-48C3-6546-B86B-4D066E259D8F}" dt="2020-01-29T23:58:45.537" v="16" actId="255"/>
          <ac:spMkLst>
            <pc:docMk/>
            <pc:sldMk cId="4258864813" sldId="256"/>
            <ac:spMk id="15" creationId="{C99BC730-0363-8548-B0DD-571D73340F8A}"/>
          </ac:spMkLst>
        </pc:spChg>
        <pc:spChg chg="mod">
          <ac:chgData name="忠 稲垣" userId="dfad96f904052cce" providerId="LiveId" clId="{B54D5656-48C3-6546-B86B-4D066E259D8F}" dt="2020-01-29T23:58:45.537" v="16" actId="255"/>
          <ac:spMkLst>
            <pc:docMk/>
            <pc:sldMk cId="4258864813" sldId="256"/>
            <ac:spMk id="16" creationId="{BC6A3BA3-1559-E549-B254-A64484795D4B}"/>
          </ac:spMkLst>
        </pc:spChg>
        <pc:spChg chg="mod">
          <ac:chgData name="忠 稲垣" userId="dfad96f904052cce" providerId="LiveId" clId="{B54D5656-48C3-6546-B86B-4D066E259D8F}" dt="2020-01-29T23:58:45.537" v="16" actId="255"/>
          <ac:spMkLst>
            <pc:docMk/>
            <pc:sldMk cId="4258864813" sldId="256"/>
            <ac:spMk id="17" creationId="{83236854-BEB6-7E47-A167-117F5F08B5E5}"/>
          </ac:spMkLst>
        </pc:spChg>
        <pc:spChg chg="mod">
          <ac:chgData name="忠 稲垣" userId="dfad96f904052cce" providerId="LiveId" clId="{B54D5656-48C3-6546-B86B-4D066E259D8F}" dt="2020-01-29T23:58:45.537" v="16" actId="255"/>
          <ac:spMkLst>
            <pc:docMk/>
            <pc:sldMk cId="4258864813" sldId="256"/>
            <ac:spMk id="18" creationId="{29C146E1-4E2C-2242-B513-DC07D247E9B2}"/>
          </ac:spMkLst>
        </pc:spChg>
        <pc:spChg chg="mod">
          <ac:chgData name="忠 稲垣" userId="dfad96f904052cce" providerId="LiveId" clId="{B54D5656-48C3-6546-B86B-4D066E259D8F}" dt="2020-01-29T23:58:45.537" v="16" actId="255"/>
          <ac:spMkLst>
            <pc:docMk/>
            <pc:sldMk cId="4258864813" sldId="256"/>
            <ac:spMk id="19" creationId="{2037DC41-1C9C-6140-9779-DB1BB9A5A2B3}"/>
          </ac:spMkLst>
        </pc:spChg>
        <pc:spChg chg="mod">
          <ac:chgData name="忠 稲垣" userId="dfad96f904052cce" providerId="LiveId" clId="{B54D5656-48C3-6546-B86B-4D066E259D8F}" dt="2020-01-29T23:58:45.537" v="16" actId="255"/>
          <ac:spMkLst>
            <pc:docMk/>
            <pc:sldMk cId="4258864813" sldId="256"/>
            <ac:spMk id="24" creationId="{81B24EC2-E82E-DD45-8357-8E8BCE97566C}"/>
          </ac:spMkLst>
        </pc:spChg>
        <pc:spChg chg="mod">
          <ac:chgData name="忠 稲垣" userId="dfad96f904052cce" providerId="LiveId" clId="{B54D5656-48C3-6546-B86B-4D066E259D8F}" dt="2020-01-29T23:58:45.537" v="16" actId="255"/>
          <ac:spMkLst>
            <pc:docMk/>
            <pc:sldMk cId="4258864813" sldId="256"/>
            <ac:spMk id="25" creationId="{5EB3C55B-8192-7A40-8406-5BA3818EBA79}"/>
          </ac:spMkLst>
        </pc:spChg>
        <pc:spChg chg="mod">
          <ac:chgData name="忠 稲垣" userId="dfad96f904052cce" providerId="LiveId" clId="{B54D5656-48C3-6546-B86B-4D066E259D8F}" dt="2020-01-29T23:58:45.537" v="16" actId="255"/>
          <ac:spMkLst>
            <pc:docMk/>
            <pc:sldMk cId="4258864813" sldId="256"/>
            <ac:spMk id="26" creationId="{B3D7FC3C-0B94-9B47-B7E0-0211B4BBDACC}"/>
          </ac:spMkLst>
        </pc:spChg>
        <pc:spChg chg="mod">
          <ac:chgData name="忠 稲垣" userId="dfad96f904052cce" providerId="LiveId" clId="{B54D5656-48C3-6546-B86B-4D066E259D8F}" dt="2020-01-29T23:58:45.537" v="16" actId="255"/>
          <ac:spMkLst>
            <pc:docMk/>
            <pc:sldMk cId="4258864813" sldId="256"/>
            <ac:spMk id="27" creationId="{B9341B4F-F324-9F43-9EF6-17E137FA9027}"/>
          </ac:spMkLst>
        </pc:spChg>
        <pc:spChg chg="mod">
          <ac:chgData name="忠 稲垣" userId="dfad96f904052cce" providerId="LiveId" clId="{B54D5656-48C3-6546-B86B-4D066E259D8F}" dt="2020-01-29T23:58:45.537" v="16" actId="255"/>
          <ac:spMkLst>
            <pc:docMk/>
            <pc:sldMk cId="4258864813" sldId="256"/>
            <ac:spMk id="28" creationId="{9A80C3B6-25D6-2942-9352-EC32A2C4E629}"/>
          </ac:spMkLst>
        </pc:spChg>
        <pc:spChg chg="mod">
          <ac:chgData name="忠 稲垣" userId="dfad96f904052cce" providerId="LiveId" clId="{B54D5656-48C3-6546-B86B-4D066E259D8F}" dt="2020-01-29T23:58:45.537" v="16" actId="255"/>
          <ac:spMkLst>
            <pc:docMk/>
            <pc:sldMk cId="4258864813" sldId="256"/>
            <ac:spMk id="29" creationId="{7662CA1F-F089-644F-ABF3-6C0E8D619C9F}"/>
          </ac:spMkLst>
        </pc:spChg>
        <pc:spChg chg="mod">
          <ac:chgData name="忠 稲垣" userId="dfad96f904052cce" providerId="LiveId" clId="{B54D5656-48C3-6546-B86B-4D066E259D8F}" dt="2020-01-29T23:58:45.537" v="16" actId="255"/>
          <ac:spMkLst>
            <pc:docMk/>
            <pc:sldMk cId="4258864813" sldId="256"/>
            <ac:spMk id="30" creationId="{EEB5C65B-C004-FE44-9CF1-DC7502D97AA2}"/>
          </ac:spMkLst>
        </pc:spChg>
        <pc:spChg chg="mod">
          <ac:chgData name="忠 稲垣" userId="dfad96f904052cce" providerId="LiveId" clId="{B54D5656-48C3-6546-B86B-4D066E259D8F}" dt="2020-01-29T23:58:45.537" v="16" actId="255"/>
          <ac:spMkLst>
            <pc:docMk/>
            <pc:sldMk cId="4258864813" sldId="256"/>
            <ac:spMk id="31" creationId="{FDFFF622-C2AF-294B-930F-344825C0C2D6}"/>
          </ac:spMkLst>
        </pc:spChg>
        <pc:graphicFrameChg chg="mod modGraphic">
          <ac:chgData name="忠 稲垣" userId="dfad96f904052cce" providerId="LiveId" clId="{B54D5656-48C3-6546-B86B-4D066E259D8F}" dt="2020-01-29T23:58:14.349" v="12" actId="14100"/>
          <ac:graphicFrameMkLst>
            <pc:docMk/>
            <pc:sldMk cId="4258864813" sldId="256"/>
            <ac:graphicFrameMk id="4" creationId="{7EAAB70F-2AC9-6349-A8C9-631BB7A39C8D}"/>
          </ac:graphicFrameMkLst>
        </pc:graphicFrameChg>
        <pc:graphicFrameChg chg="mod modGraphic">
          <ac:chgData name="忠 稲垣" userId="dfad96f904052cce" providerId="LiveId" clId="{B54D5656-48C3-6546-B86B-4D066E259D8F}" dt="2020-01-29T23:58:23.176" v="13" actId="255"/>
          <ac:graphicFrameMkLst>
            <pc:docMk/>
            <pc:sldMk cId="4258864813" sldId="256"/>
            <ac:graphicFrameMk id="6" creationId="{F3D3D7AF-9865-4745-841C-26AB32DD6442}"/>
          </ac:graphicFrameMkLst>
        </pc:graphicFrameChg>
        <pc:picChg chg="add del mod">
          <ac:chgData name="忠 稲垣" userId="dfad96f904052cce" providerId="LiveId" clId="{B54D5656-48C3-6546-B86B-4D066E259D8F}" dt="2020-02-22T11:55:15.574" v="40" actId="478"/>
          <ac:picMkLst>
            <pc:docMk/>
            <pc:sldMk cId="4258864813" sldId="256"/>
            <ac:picMk id="32" creationId="{AC983E2A-62D3-5445-A92E-515FE98D062D}"/>
          </ac:picMkLst>
        </pc:picChg>
        <pc:picChg chg="add del mod">
          <ac:chgData name="忠 稲垣" userId="dfad96f904052cce" providerId="LiveId" clId="{B54D5656-48C3-6546-B86B-4D066E259D8F}" dt="2020-02-22T11:55:14.510" v="39" actId="478"/>
          <ac:picMkLst>
            <pc:docMk/>
            <pc:sldMk cId="4258864813" sldId="256"/>
            <ac:picMk id="33" creationId="{F50F097F-7797-BB40-A7AF-1145CDBDBC29}"/>
          </ac:picMkLst>
        </pc:picChg>
        <pc:picChg chg="add del mod">
          <ac:chgData name="忠 稲垣" userId="dfad96f904052cce" providerId="LiveId" clId="{B54D5656-48C3-6546-B86B-4D066E259D8F}" dt="2020-02-22T11:55:11.711" v="37" actId="478"/>
          <ac:picMkLst>
            <pc:docMk/>
            <pc:sldMk cId="4258864813" sldId="256"/>
            <ac:picMk id="34" creationId="{3A35B5F0-944B-FF4B-9736-EA23E5730494}"/>
          </ac:picMkLst>
        </pc:picChg>
        <pc:picChg chg="add del mod">
          <ac:chgData name="忠 稲垣" userId="dfad96f904052cce" providerId="LiveId" clId="{B54D5656-48C3-6546-B86B-4D066E259D8F}" dt="2020-02-22T11:55:13.167" v="38" actId="478"/>
          <ac:picMkLst>
            <pc:docMk/>
            <pc:sldMk cId="4258864813" sldId="256"/>
            <ac:picMk id="35" creationId="{2290F730-EF1A-DA4E-9E7B-05B33CE7A4E7}"/>
          </ac:picMkLst>
        </pc:picChg>
      </pc:sldChg>
    </pc:docChg>
  </pc:docChgLst>
  <pc:docChgLst>
    <pc:chgData name="忠 稲垣" userId="dfad96f904052cce" providerId="LiveId" clId="{04805C16-9CD6-8748-9542-A4C1EC2AB098}"/>
    <pc:docChg chg="undo custSel delSld modSld">
      <pc:chgData name="忠 稲垣" userId="dfad96f904052cce" providerId="LiveId" clId="{04805C16-9CD6-8748-9542-A4C1EC2AB098}" dt="2019-07-24T14:03:47.980" v="224" actId="207"/>
      <pc:docMkLst>
        <pc:docMk/>
      </pc:docMkLst>
      <pc:sldChg chg="addSp delSp modSp">
        <pc:chgData name="忠 稲垣" userId="dfad96f904052cce" providerId="LiveId" clId="{04805C16-9CD6-8748-9542-A4C1EC2AB098}" dt="2019-07-24T14:03:47.980" v="224" actId="207"/>
        <pc:sldMkLst>
          <pc:docMk/>
          <pc:sldMk cId="4258864813" sldId="256"/>
        </pc:sldMkLst>
        <pc:picChg chg="mod">
          <ac:chgData name="忠 稲垣" userId="dfad96f904052cce" providerId="LiveId" clId="{04805C16-9CD6-8748-9542-A4C1EC2AB098}" dt="2019-07-24T14:03:44.952" v="223" actId="207"/>
          <ac:picMkLst>
            <pc:docMk/>
            <pc:sldMk cId="4258864813" sldId="256"/>
            <ac:picMk id="2" creationId="{FD320EE7-4964-9945-8FFF-E947EE4180B5}"/>
          </ac:picMkLst>
        </pc:picChg>
        <pc:picChg chg="mod">
          <ac:chgData name="忠 稲垣" userId="dfad96f904052cce" providerId="LiveId" clId="{04805C16-9CD6-8748-9542-A4C1EC2AB098}" dt="2019-07-24T14:03:47.980" v="224" actId="207"/>
          <ac:picMkLst>
            <pc:docMk/>
            <pc:sldMk cId="4258864813" sldId="256"/>
            <ac:picMk id="3" creationId="{4DE79040-57A1-1747-A588-CD816940025A}"/>
          </ac:picMkLst>
        </pc:picChg>
        <pc:picChg chg="add del">
          <ac:chgData name="忠 稲垣" userId="dfad96f904052cce" providerId="LiveId" clId="{04805C16-9CD6-8748-9542-A4C1EC2AB098}" dt="2019-07-24T13:13:56.759" v="222"/>
          <ac:picMkLst>
            <pc:docMk/>
            <pc:sldMk cId="4258864813" sldId="256"/>
            <ac:picMk id="20" creationId="{AED276C2-F644-3248-A713-3437B912CE2E}"/>
          </ac:picMkLst>
        </pc:picChg>
      </pc:sldChg>
      <pc:sldChg chg="modSp setBg">
        <pc:chgData name="忠 稲垣" userId="dfad96f904052cce" providerId="LiveId" clId="{04805C16-9CD6-8748-9542-A4C1EC2AB098}" dt="2019-07-21T00:39:23.027" v="10"/>
        <pc:sldMkLst>
          <pc:docMk/>
          <pc:sldMk cId="3645081173" sldId="257"/>
        </pc:sldMkLst>
        <pc:picChg chg="mod">
          <ac:chgData name="忠 稲垣" userId="dfad96f904052cce" providerId="LiveId" clId="{04805C16-9CD6-8748-9542-A4C1EC2AB098}" dt="2019-07-21T00:38:44.112" v="6" actId="207"/>
          <ac:picMkLst>
            <pc:docMk/>
            <pc:sldMk cId="3645081173" sldId="257"/>
            <ac:picMk id="14" creationId="{7D2DDF62-930A-0C47-8920-56B8579B748C}"/>
          </ac:picMkLst>
        </pc:picChg>
        <pc:picChg chg="mod">
          <ac:chgData name="忠 稲垣" userId="dfad96f904052cce" providerId="LiveId" clId="{04805C16-9CD6-8748-9542-A4C1EC2AB098}" dt="2019-07-21T00:38:49.089" v="7" actId="207"/>
          <ac:picMkLst>
            <pc:docMk/>
            <pc:sldMk cId="3645081173" sldId="257"/>
            <ac:picMk id="15" creationId="{DDF2C8E6-44DE-4841-ADD6-DA7298EE94B4}"/>
          </ac:picMkLst>
        </pc:picChg>
        <pc:picChg chg="mod">
          <ac:chgData name="忠 稲垣" userId="dfad96f904052cce" providerId="LiveId" clId="{04805C16-9CD6-8748-9542-A4C1EC2AB098}" dt="2019-07-21T00:38:49.089" v="7" actId="207"/>
          <ac:picMkLst>
            <pc:docMk/>
            <pc:sldMk cId="3645081173" sldId="257"/>
            <ac:picMk id="16" creationId="{AC389680-54CB-C348-AA85-363962495B6D}"/>
          </ac:picMkLst>
        </pc:picChg>
        <pc:picChg chg="mod">
          <ac:chgData name="忠 稲垣" userId="dfad96f904052cce" providerId="LiveId" clId="{04805C16-9CD6-8748-9542-A4C1EC2AB098}" dt="2019-07-21T00:38:49.089" v="7" actId="207"/>
          <ac:picMkLst>
            <pc:docMk/>
            <pc:sldMk cId="3645081173" sldId="257"/>
            <ac:picMk id="17" creationId="{86D5AEC0-0D0A-894E-BB07-6225E9B0143B}"/>
          </ac:picMkLst>
        </pc:picChg>
        <pc:picChg chg="mod">
          <ac:chgData name="忠 稲垣" userId="dfad96f904052cce" providerId="LiveId" clId="{04805C16-9CD6-8748-9542-A4C1EC2AB098}" dt="2019-07-21T00:38:55.854" v="8" actId="207"/>
          <ac:picMkLst>
            <pc:docMk/>
            <pc:sldMk cId="3645081173" sldId="257"/>
            <ac:picMk id="18" creationId="{25277A06-6246-D543-843C-8B3D2CA13B4A}"/>
          </ac:picMkLst>
        </pc:picChg>
        <pc:picChg chg="mod">
          <ac:chgData name="忠 稲垣" userId="dfad96f904052cce" providerId="LiveId" clId="{04805C16-9CD6-8748-9542-A4C1EC2AB098}" dt="2019-07-21T00:38:55.854" v="8" actId="207"/>
          <ac:picMkLst>
            <pc:docMk/>
            <pc:sldMk cId="3645081173" sldId="257"/>
            <ac:picMk id="19" creationId="{2F7377C5-5028-B145-973F-8FB30167BF51}"/>
          </ac:picMkLst>
        </pc:picChg>
        <pc:picChg chg="mod">
          <ac:chgData name="忠 稲垣" userId="dfad96f904052cce" providerId="LiveId" clId="{04805C16-9CD6-8748-9542-A4C1EC2AB098}" dt="2019-07-21T00:38:55.854" v="8" actId="207"/>
          <ac:picMkLst>
            <pc:docMk/>
            <pc:sldMk cId="3645081173" sldId="257"/>
            <ac:picMk id="20" creationId="{9220E40C-422D-E14B-80DF-CA2DDE50418E}"/>
          </ac:picMkLst>
        </pc:picChg>
        <pc:picChg chg="mod">
          <ac:chgData name="忠 稲垣" userId="dfad96f904052cce" providerId="LiveId" clId="{04805C16-9CD6-8748-9542-A4C1EC2AB098}" dt="2019-07-21T00:38:59.956" v="9" actId="207"/>
          <ac:picMkLst>
            <pc:docMk/>
            <pc:sldMk cId="3645081173" sldId="257"/>
            <ac:picMk id="21" creationId="{DF285843-D030-5846-9D7D-508C17EB85D2}"/>
          </ac:picMkLst>
        </pc:picChg>
        <pc:picChg chg="mod">
          <ac:chgData name="忠 稲垣" userId="dfad96f904052cce" providerId="LiveId" clId="{04805C16-9CD6-8748-9542-A4C1EC2AB098}" dt="2019-07-21T00:38:59.956" v="9" actId="207"/>
          <ac:picMkLst>
            <pc:docMk/>
            <pc:sldMk cId="3645081173" sldId="257"/>
            <ac:picMk id="22" creationId="{5484AF3C-9DB7-304A-8490-6B46F30692F2}"/>
          </ac:picMkLst>
        </pc:picChg>
        <pc:picChg chg="mod">
          <ac:chgData name="忠 稲垣" userId="dfad96f904052cce" providerId="LiveId" clId="{04805C16-9CD6-8748-9542-A4C1EC2AB098}" dt="2019-07-21T00:38:49.089" v="7" actId="207"/>
          <ac:picMkLst>
            <pc:docMk/>
            <pc:sldMk cId="3645081173" sldId="257"/>
            <ac:picMk id="23" creationId="{7AFDE206-8E3B-D048-8F28-512F4B5901FC}"/>
          </ac:picMkLst>
        </pc:picChg>
        <pc:picChg chg="mod">
          <ac:chgData name="忠 稲垣" userId="dfad96f904052cce" providerId="LiveId" clId="{04805C16-9CD6-8748-9542-A4C1EC2AB098}" dt="2019-07-21T00:38:59.956" v="9" actId="207"/>
          <ac:picMkLst>
            <pc:docMk/>
            <pc:sldMk cId="3645081173" sldId="257"/>
            <ac:picMk id="24" creationId="{F4C0669F-93CF-2749-87CD-940700D6043D}"/>
          </ac:picMkLst>
        </pc:picChg>
        <pc:picChg chg="mod">
          <ac:chgData name="忠 稲垣" userId="dfad96f904052cce" providerId="LiveId" clId="{04805C16-9CD6-8748-9542-A4C1EC2AB098}" dt="2019-07-21T00:38:59.956" v="9" actId="207"/>
          <ac:picMkLst>
            <pc:docMk/>
            <pc:sldMk cId="3645081173" sldId="257"/>
            <ac:picMk id="25" creationId="{5201DA8D-6506-9B49-B275-581BB9CDFDD8}"/>
          </ac:picMkLst>
        </pc:picChg>
      </pc:sldChg>
      <pc:sldChg chg="setBg">
        <pc:chgData name="忠 稲垣" userId="dfad96f904052cce" providerId="LiveId" clId="{04805C16-9CD6-8748-9542-A4C1EC2AB098}" dt="2019-07-21T00:39:30.613" v="12"/>
        <pc:sldMkLst>
          <pc:docMk/>
          <pc:sldMk cId="3451707545" sldId="258"/>
        </pc:sldMkLst>
      </pc:sldChg>
      <pc:sldChg chg="addSp delSp modSp">
        <pc:chgData name="忠 稲垣" userId="dfad96f904052cce" providerId="LiveId" clId="{04805C16-9CD6-8748-9542-A4C1EC2AB098}" dt="2019-07-21T03:39:53.796" v="220" actId="3064"/>
        <pc:sldMkLst>
          <pc:docMk/>
          <pc:sldMk cId="391071360" sldId="260"/>
        </pc:sldMkLst>
        <pc:spChg chg="del">
          <ac:chgData name="忠 稲垣" userId="dfad96f904052cce" providerId="LiveId" clId="{04805C16-9CD6-8748-9542-A4C1EC2AB098}" dt="2019-07-21T00:42:56.215" v="57" actId="478"/>
          <ac:spMkLst>
            <pc:docMk/>
            <pc:sldMk cId="391071360" sldId="260"/>
            <ac:spMk id="2" creationId="{A9628A13-C18B-B549-A6EF-7833AD606DC3}"/>
          </ac:spMkLst>
        </pc:spChg>
        <pc:spChg chg="add del mod">
          <ac:chgData name="忠 稲垣" userId="dfad96f904052cce" providerId="LiveId" clId="{04805C16-9CD6-8748-9542-A4C1EC2AB098}" dt="2019-07-21T00:42:58.525" v="58" actId="478"/>
          <ac:spMkLst>
            <pc:docMk/>
            <pc:sldMk cId="391071360" sldId="260"/>
            <ac:spMk id="5" creationId="{DDCDF8E0-6CBB-3844-9188-1CFCC3ADE34E}"/>
          </ac:spMkLst>
        </pc:spChg>
        <pc:graphicFrameChg chg="mod modGraphic">
          <ac:chgData name="忠 稲垣" userId="dfad96f904052cce" providerId="LiveId" clId="{04805C16-9CD6-8748-9542-A4C1EC2AB098}" dt="2019-07-21T03:39:53.796" v="220" actId="3064"/>
          <ac:graphicFrameMkLst>
            <pc:docMk/>
            <pc:sldMk cId="391071360" sldId="260"/>
            <ac:graphicFrameMk id="4" creationId="{1B668338-C07E-0042-8B3E-A3100D1C73FC}"/>
          </ac:graphicFrameMkLst>
        </pc:graphicFrameChg>
      </pc:sldChg>
      <pc:sldChg chg="del">
        <pc:chgData name="忠 稲垣" userId="dfad96f904052cce" providerId="LiveId" clId="{04805C16-9CD6-8748-9542-A4C1EC2AB098}" dt="2019-07-21T00:40:01.491" v="14" actId="2696"/>
        <pc:sldMkLst>
          <pc:docMk/>
          <pc:sldMk cId="2240361980" sldId="261"/>
        </pc:sldMkLst>
      </pc:sldChg>
      <pc:sldChg chg="modSp">
        <pc:chgData name="忠 稲垣" userId="dfad96f904052cce" providerId="LiveId" clId="{04805C16-9CD6-8748-9542-A4C1EC2AB098}" dt="2019-07-21T00:42:39.440" v="56"/>
        <pc:sldMkLst>
          <pc:docMk/>
          <pc:sldMk cId="3118014966" sldId="262"/>
        </pc:sldMkLst>
        <pc:graphicFrameChg chg="mod modGraphic">
          <ac:chgData name="忠 稲垣" userId="dfad96f904052cce" providerId="LiveId" clId="{04805C16-9CD6-8748-9542-A4C1EC2AB098}" dt="2019-07-21T00:42:39.440" v="56"/>
          <ac:graphicFrameMkLst>
            <pc:docMk/>
            <pc:sldMk cId="3118014966" sldId="262"/>
            <ac:graphicFrameMk id="4" creationId="{D558B729-4935-8C4A-9803-AAA27D737EBF}"/>
          </ac:graphicFrameMkLst>
        </pc:graphicFrameChg>
      </pc:sldChg>
    </pc:docChg>
  </pc:docChgLst>
  <pc:docChgLst>
    <pc:chgData name="忠 稲垣" userId="dfad96f904052cce" providerId="LiveId" clId="{2ADB115A-1E98-5A48-83E4-804131459C21}"/>
    <pc:docChg chg="custSel modSld">
      <pc:chgData name="忠 稲垣" userId="dfad96f904052cce" providerId="LiveId" clId="{2ADB115A-1E98-5A48-83E4-804131459C21}" dt="2019-08-30T07:15:03.420" v="194" actId="207"/>
      <pc:docMkLst>
        <pc:docMk/>
      </pc:docMkLst>
      <pc:sldChg chg="addSp delSp modSp">
        <pc:chgData name="忠 稲垣" userId="dfad96f904052cce" providerId="LiveId" clId="{2ADB115A-1E98-5A48-83E4-804131459C21}" dt="2019-08-23T00:24:04.951" v="6" actId="1038"/>
        <pc:sldMkLst>
          <pc:docMk/>
          <pc:sldMk cId="3645081173" sldId="257"/>
        </pc:sldMkLst>
        <pc:picChg chg="add mod">
          <ac:chgData name="忠 稲垣" userId="dfad96f904052cce" providerId="LiveId" clId="{2ADB115A-1E98-5A48-83E4-804131459C21}" dt="2019-08-23T00:24:04.951" v="6" actId="1038"/>
          <ac:picMkLst>
            <pc:docMk/>
            <pc:sldMk cId="3645081173" sldId="257"/>
            <ac:picMk id="10" creationId="{D4BB2390-3921-FB41-8E74-7F55BAE9BE2D}"/>
          </ac:picMkLst>
        </pc:picChg>
        <pc:picChg chg="del">
          <ac:chgData name="忠 稲垣" userId="dfad96f904052cce" providerId="LiveId" clId="{2ADB115A-1E98-5A48-83E4-804131459C21}" dt="2019-08-23T00:22:10.360" v="0" actId="478"/>
          <ac:picMkLst>
            <pc:docMk/>
            <pc:sldMk cId="3645081173" sldId="257"/>
            <ac:picMk id="18" creationId="{25277A06-6246-D543-843C-8B3D2CA13B4A}"/>
          </ac:picMkLst>
        </pc:picChg>
      </pc:sldChg>
      <pc:sldChg chg="addSp delSp modSp">
        <pc:chgData name="忠 稲垣" userId="dfad96f904052cce" providerId="LiveId" clId="{2ADB115A-1E98-5A48-83E4-804131459C21}" dt="2019-08-23T00:24:32.384" v="20" actId="1038"/>
        <pc:sldMkLst>
          <pc:docMk/>
          <pc:sldMk cId="3451707545" sldId="258"/>
        </pc:sldMkLst>
        <pc:picChg chg="add mod">
          <ac:chgData name="忠 稲垣" userId="dfad96f904052cce" providerId="LiveId" clId="{2ADB115A-1E98-5A48-83E4-804131459C21}" dt="2019-08-23T00:24:32.384" v="20" actId="1038"/>
          <ac:picMkLst>
            <pc:docMk/>
            <pc:sldMk cId="3451707545" sldId="258"/>
            <ac:picMk id="4" creationId="{79382768-092F-094E-B142-696012767D96}"/>
          </ac:picMkLst>
        </pc:picChg>
        <pc:picChg chg="del">
          <ac:chgData name="忠 稲垣" userId="dfad96f904052cce" providerId="LiveId" clId="{2ADB115A-1E98-5A48-83E4-804131459C21}" dt="2019-08-23T00:22:14.409" v="1" actId="478"/>
          <ac:picMkLst>
            <pc:docMk/>
            <pc:sldMk cId="3451707545" sldId="258"/>
            <ac:picMk id="7" creationId="{C3CD803A-2209-884F-A2DE-1E08DF37DEB2}"/>
          </ac:picMkLst>
        </pc:picChg>
      </pc:sldChg>
      <pc:sldChg chg="modSp">
        <pc:chgData name="忠 稲垣" userId="dfad96f904052cce" providerId="LiveId" clId="{2ADB115A-1E98-5A48-83E4-804131459C21}" dt="2019-08-30T07:15:03.420" v="194" actId="207"/>
        <pc:sldMkLst>
          <pc:docMk/>
          <pc:sldMk cId="3118014966" sldId="262"/>
        </pc:sldMkLst>
        <pc:graphicFrameChg chg="modGraphic">
          <ac:chgData name="忠 稲垣" userId="dfad96f904052cce" providerId="LiveId" clId="{2ADB115A-1E98-5A48-83E4-804131459C21}" dt="2019-08-30T07:15:03.420" v="194" actId="207"/>
          <ac:graphicFrameMkLst>
            <pc:docMk/>
            <pc:sldMk cId="3118014966" sldId="262"/>
            <ac:graphicFrameMk id="4" creationId="{D558B729-4935-8C4A-9803-AAA27D737EBF}"/>
          </ac:graphicFrameMkLst>
        </pc:graphicFrameChg>
      </pc:sldChg>
    </pc:docChg>
  </pc:docChgLst>
  <pc:docChgLst>
    <pc:chgData name="浩之 木村" userId="504be3a1da5df7eb" providerId="Windows Live" clId="Web-{C4C45937-C46C-4A35-95CC-44CF035E6ABB}"/>
    <pc:docChg chg="modSld">
      <pc:chgData name="浩之 木村" userId="504be3a1da5df7eb" providerId="Windows Live" clId="Web-{C4C45937-C46C-4A35-95CC-44CF035E6ABB}" dt="2019-08-29T11:04:35.083" v="0" actId="1076"/>
      <pc:docMkLst>
        <pc:docMk/>
      </pc:docMkLst>
      <pc:sldChg chg="modSp">
        <pc:chgData name="浩之 木村" userId="504be3a1da5df7eb" providerId="Windows Live" clId="Web-{C4C45937-C46C-4A35-95CC-44CF035E6ABB}" dt="2019-08-29T11:04:35.083" v="0" actId="1076"/>
        <pc:sldMkLst>
          <pc:docMk/>
          <pc:sldMk cId="3645081173" sldId="257"/>
        </pc:sldMkLst>
        <pc:picChg chg="mod">
          <ac:chgData name="浩之 木村" userId="504be3a1da5df7eb" providerId="Windows Live" clId="Web-{C4C45937-C46C-4A35-95CC-44CF035E6ABB}" dt="2019-08-29T11:04:35.083" v="0" actId="1076"/>
          <ac:picMkLst>
            <pc:docMk/>
            <pc:sldMk cId="3645081173" sldId="257"/>
            <ac:picMk id="4" creationId="{E7656B54-5412-454B-8432-D9BBD43CDC98}"/>
          </ac:picMkLst>
        </pc:picChg>
      </pc:sldChg>
    </pc:docChg>
  </pc:docChgLst>
  <pc:docChgLst>
    <pc:chgData name="浩之 木村" userId="504be3a1da5df7eb" providerId="Windows Live" clId="Web-{D33BAF4C-01E0-4EAA-A131-22EF46F53CC4}"/>
    <pc:docChg chg="modSld">
      <pc:chgData name="浩之 木村" userId="504be3a1da5df7eb" providerId="Windows Live" clId="Web-{D33BAF4C-01E0-4EAA-A131-22EF46F53CC4}" dt="2019-09-09T10:54:46.543" v="93"/>
      <pc:docMkLst>
        <pc:docMk/>
      </pc:docMkLst>
      <pc:sldChg chg="delSp modSp">
        <pc:chgData name="浩之 木村" userId="504be3a1da5df7eb" providerId="Windows Live" clId="Web-{D33BAF4C-01E0-4EAA-A131-22EF46F53CC4}" dt="2019-09-09T10:54:46.543" v="93"/>
        <pc:sldMkLst>
          <pc:docMk/>
          <pc:sldMk cId="4258864813" sldId="256"/>
        </pc:sldMkLst>
        <pc:graphicFrameChg chg="mod modGraphic">
          <ac:chgData name="浩之 木村" userId="504be3a1da5df7eb" providerId="Windows Live" clId="Web-{D33BAF4C-01E0-4EAA-A131-22EF46F53CC4}" dt="2019-09-09T10:54:46.543" v="93"/>
          <ac:graphicFrameMkLst>
            <pc:docMk/>
            <pc:sldMk cId="4258864813" sldId="256"/>
            <ac:graphicFrameMk id="4" creationId="{7EAAB70F-2AC9-6349-A8C9-631BB7A39C8D}"/>
          </ac:graphicFrameMkLst>
        </pc:graphicFrameChg>
        <pc:graphicFrameChg chg="mod modGraphic">
          <ac:chgData name="浩之 木村" userId="504be3a1da5df7eb" providerId="Windows Live" clId="Web-{D33BAF4C-01E0-4EAA-A131-22EF46F53CC4}" dt="2019-09-09T10:54:33.183" v="65"/>
          <ac:graphicFrameMkLst>
            <pc:docMk/>
            <pc:sldMk cId="4258864813" sldId="256"/>
            <ac:graphicFrameMk id="6" creationId="{F3D3D7AF-9865-4745-841C-26AB32DD6442}"/>
          </ac:graphicFrameMkLst>
        </pc:graphicFrameChg>
        <pc:picChg chg="del">
          <ac:chgData name="浩之 木村" userId="504be3a1da5df7eb" providerId="Windows Live" clId="Web-{D33BAF4C-01E0-4EAA-A131-22EF46F53CC4}" dt="2019-09-09T10:32:43.554" v="31"/>
          <ac:picMkLst>
            <pc:docMk/>
            <pc:sldMk cId="4258864813" sldId="256"/>
            <ac:picMk id="20" creationId="{F887A357-1B9C-42AC-A216-DB8EA8D75B09}"/>
          </ac:picMkLst>
        </pc:picChg>
        <pc:picChg chg="del">
          <ac:chgData name="浩之 木村" userId="504be3a1da5df7eb" providerId="Windows Live" clId="Web-{D33BAF4C-01E0-4EAA-A131-22EF46F53CC4}" dt="2019-09-09T10:32:33.101" v="26"/>
          <ac:picMkLst>
            <pc:docMk/>
            <pc:sldMk cId="4258864813" sldId="256"/>
            <ac:picMk id="22" creationId="{AC0D939B-0733-476B-928E-BCD20B9D7275}"/>
          </ac:picMkLst>
        </pc:picChg>
        <pc:picChg chg="del">
          <ac:chgData name="浩之 木村" userId="504be3a1da5df7eb" providerId="Windows Live" clId="Web-{D33BAF4C-01E0-4EAA-A131-22EF46F53CC4}" dt="2019-09-09T10:32:34.991" v="27"/>
          <ac:picMkLst>
            <pc:docMk/>
            <pc:sldMk cId="4258864813" sldId="256"/>
            <ac:picMk id="23" creationId="{7FE2777F-61F7-4C31-B0FC-1B96B524F25D}"/>
          </ac:picMkLst>
        </pc:picChg>
        <pc:picChg chg="del">
          <ac:chgData name="浩之 木村" userId="504be3a1da5df7eb" providerId="Windows Live" clId="Web-{D33BAF4C-01E0-4EAA-A131-22EF46F53CC4}" dt="2019-09-09T10:32:38.976" v="29"/>
          <ac:picMkLst>
            <pc:docMk/>
            <pc:sldMk cId="4258864813" sldId="256"/>
            <ac:picMk id="37" creationId="{A73E9769-4829-41AA-963A-7BF128419BCA}"/>
          </ac:picMkLst>
        </pc:picChg>
        <pc:picChg chg="del">
          <ac:chgData name="浩之 木村" userId="504be3a1da5df7eb" providerId="Windows Live" clId="Web-{D33BAF4C-01E0-4EAA-A131-22EF46F53CC4}" dt="2019-09-09T10:32:40.898" v="30"/>
          <ac:picMkLst>
            <pc:docMk/>
            <pc:sldMk cId="4258864813" sldId="256"/>
            <ac:picMk id="39" creationId="{A470D48F-7612-40B7-A7CA-B42466E91088}"/>
          </ac:picMkLst>
        </pc:picChg>
        <pc:picChg chg="del">
          <ac:chgData name="浩之 木村" userId="504be3a1da5df7eb" providerId="Windows Live" clId="Web-{D33BAF4C-01E0-4EAA-A131-22EF46F53CC4}" dt="2019-09-09T10:32:37.257" v="28"/>
          <ac:picMkLst>
            <pc:docMk/>
            <pc:sldMk cId="4258864813" sldId="256"/>
            <ac:picMk id="41" creationId="{C6C29D37-45D8-4ED0-8389-C1E7AE9B7071}"/>
          </ac:picMkLst>
        </pc:picChg>
      </pc:sldChg>
    </pc:docChg>
  </pc:docChgLst>
  <pc:docChgLst>
    <pc:chgData name="浩之 木村" userId="504be3a1da5df7eb" providerId="Windows Live" clId="Web-{F2434798-71A8-4894-BA58-7466B44724E5}"/>
    <pc:docChg chg="modSld">
      <pc:chgData name="浩之 木村" userId="504be3a1da5df7eb" providerId="Windows Live" clId="Web-{F2434798-71A8-4894-BA58-7466B44724E5}" dt="2019-09-09T10:31:39.175" v="364"/>
      <pc:docMkLst>
        <pc:docMk/>
      </pc:docMkLst>
      <pc:sldChg chg="addSp delSp modSp">
        <pc:chgData name="浩之 木村" userId="504be3a1da5df7eb" providerId="Windows Live" clId="Web-{F2434798-71A8-4894-BA58-7466B44724E5}" dt="2019-09-09T10:31:39.175" v="364"/>
        <pc:sldMkLst>
          <pc:docMk/>
          <pc:sldMk cId="4258864813" sldId="256"/>
        </pc:sldMkLst>
        <pc:spChg chg="mod">
          <ac:chgData name="浩之 木村" userId="504be3a1da5df7eb" providerId="Windows Live" clId="Web-{F2434798-71A8-4894-BA58-7466B44724E5}" dt="2019-09-09T10:28:48.675" v="195" actId="14100"/>
          <ac:spMkLst>
            <pc:docMk/>
            <pc:sldMk cId="4258864813" sldId="256"/>
            <ac:spMk id="7" creationId="{A322B88B-8E73-8E4E-921F-67778DF14E45}"/>
          </ac:spMkLst>
        </pc:spChg>
        <pc:graphicFrameChg chg="mod modGraphic">
          <ac:chgData name="浩之 木村" userId="504be3a1da5df7eb" providerId="Windows Live" clId="Web-{F2434798-71A8-4894-BA58-7466B44724E5}" dt="2019-09-09T10:31:39.175" v="364"/>
          <ac:graphicFrameMkLst>
            <pc:docMk/>
            <pc:sldMk cId="4258864813" sldId="256"/>
            <ac:graphicFrameMk id="4" creationId="{7EAAB70F-2AC9-6349-A8C9-631BB7A39C8D}"/>
          </ac:graphicFrameMkLst>
        </pc:graphicFrameChg>
        <pc:graphicFrameChg chg="mod modGraphic">
          <ac:chgData name="浩之 木村" userId="504be3a1da5df7eb" providerId="Windows Live" clId="Web-{F2434798-71A8-4894-BA58-7466B44724E5}" dt="2019-09-09T10:15:57.018" v="177"/>
          <ac:graphicFrameMkLst>
            <pc:docMk/>
            <pc:sldMk cId="4258864813" sldId="256"/>
            <ac:graphicFrameMk id="6" creationId="{F3D3D7AF-9865-4745-841C-26AB32DD6442}"/>
          </ac:graphicFrameMkLst>
        </pc:graphicFrameChg>
        <pc:picChg chg="add mod">
          <ac:chgData name="浩之 木村" userId="504be3a1da5df7eb" providerId="Windows Live" clId="Web-{F2434798-71A8-4894-BA58-7466B44724E5}" dt="2019-09-09T10:11:53.065" v="91" actId="1076"/>
          <ac:picMkLst>
            <pc:docMk/>
            <pc:sldMk cId="4258864813" sldId="256"/>
            <ac:picMk id="20" creationId="{F887A357-1B9C-42AC-A216-DB8EA8D75B09}"/>
          </ac:picMkLst>
        </pc:picChg>
        <pc:picChg chg="add del mod">
          <ac:chgData name="浩之 木村" userId="504be3a1da5df7eb" providerId="Windows Live" clId="Web-{F2434798-71A8-4894-BA58-7466B44724E5}" dt="2019-09-09T10:17:34.830" v="183"/>
          <ac:picMkLst>
            <pc:docMk/>
            <pc:sldMk cId="4258864813" sldId="256"/>
            <ac:picMk id="21" creationId="{7B19634D-F72D-4973-B9CD-2D3A83B72C6B}"/>
          </ac:picMkLst>
        </pc:picChg>
        <pc:picChg chg="add mod">
          <ac:chgData name="浩之 木村" userId="504be3a1da5df7eb" providerId="Windows Live" clId="Web-{F2434798-71A8-4894-BA58-7466B44724E5}" dt="2019-09-09T10:13:59.815" v="95" actId="1076"/>
          <ac:picMkLst>
            <pc:docMk/>
            <pc:sldMk cId="4258864813" sldId="256"/>
            <ac:picMk id="22" creationId="{AC0D939B-0733-476B-928E-BCD20B9D7275}"/>
          </ac:picMkLst>
        </pc:picChg>
        <pc:picChg chg="add mod">
          <ac:chgData name="浩之 木村" userId="504be3a1da5df7eb" providerId="Windows Live" clId="Web-{F2434798-71A8-4894-BA58-7466B44724E5}" dt="2019-09-09T10:14:11.768" v="97" actId="1076"/>
          <ac:picMkLst>
            <pc:docMk/>
            <pc:sldMk cId="4258864813" sldId="256"/>
            <ac:picMk id="23" creationId="{7FE2777F-61F7-4C31-B0FC-1B96B524F25D}"/>
          </ac:picMkLst>
        </pc:picChg>
        <pc:picChg chg="add mod">
          <ac:chgData name="浩之 木村" userId="504be3a1da5df7eb" providerId="Windows Live" clId="Web-{F2434798-71A8-4894-BA58-7466B44724E5}" dt="2019-09-09T10:20:27.112" v="186" actId="1076"/>
          <ac:picMkLst>
            <pc:docMk/>
            <pc:sldMk cId="4258864813" sldId="256"/>
            <ac:picMk id="37" creationId="{A73E9769-4829-41AA-963A-7BF128419BCA}"/>
          </ac:picMkLst>
        </pc:picChg>
        <pc:picChg chg="add mod">
          <ac:chgData name="浩之 木村" userId="504be3a1da5df7eb" providerId="Windows Live" clId="Web-{F2434798-71A8-4894-BA58-7466B44724E5}" dt="2019-09-09T10:17:17.893" v="182" actId="1076"/>
          <ac:picMkLst>
            <pc:docMk/>
            <pc:sldMk cId="4258864813" sldId="256"/>
            <ac:picMk id="39" creationId="{A470D48F-7612-40B7-A7CA-B42466E91088}"/>
          </ac:picMkLst>
        </pc:picChg>
        <pc:picChg chg="add mod">
          <ac:chgData name="浩之 木村" userId="504be3a1da5df7eb" providerId="Windows Live" clId="Web-{F2434798-71A8-4894-BA58-7466B44724E5}" dt="2019-09-09T10:20:23.471" v="185" actId="1076"/>
          <ac:picMkLst>
            <pc:docMk/>
            <pc:sldMk cId="4258864813" sldId="256"/>
            <ac:picMk id="41" creationId="{C6C29D37-45D8-4ED0-8389-C1E7AE9B707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01C1D61-C6F2-4544-BF2F-A8CAA450B948}" type="datetimeFigureOut">
              <a:rPr kumimoji="1" lang="ja-JP" altLang="en-US" smtClean="0"/>
              <a:t>2020/7/21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87869-D896-B044-8BA2-CACC1DAF0FF9}" type="slidenum">
              <a:rPr kumimoji="1" lang="ja-JP" altLang="en-US" smtClean="0"/>
              <a:t>‹#›</a:t>
            </a:fld>
            <a:endParaRPr kumimoji="1" lang="ja-JP" altLang="en-US"/>
          </a:p>
        </p:txBody>
      </p:sp>
    </p:spTree>
    <p:extLst>
      <p:ext uri="{BB962C8B-B14F-4D97-AF65-F5344CB8AC3E}">
        <p14:creationId xmlns:p14="http://schemas.microsoft.com/office/powerpoint/2010/main" val="129755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01C1D61-C6F2-4544-BF2F-A8CAA450B948}" type="datetimeFigureOut">
              <a:rPr kumimoji="1" lang="ja-JP" altLang="en-US" smtClean="0"/>
              <a:t>2020/7/21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87869-D896-B044-8BA2-CACC1DAF0FF9}" type="slidenum">
              <a:rPr kumimoji="1" lang="ja-JP" altLang="en-US" smtClean="0"/>
              <a:t>‹#›</a:t>
            </a:fld>
            <a:endParaRPr kumimoji="1" lang="ja-JP" altLang="en-US"/>
          </a:p>
        </p:txBody>
      </p:sp>
    </p:spTree>
    <p:extLst>
      <p:ext uri="{BB962C8B-B14F-4D97-AF65-F5344CB8AC3E}">
        <p14:creationId xmlns:p14="http://schemas.microsoft.com/office/powerpoint/2010/main" val="93339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01C1D61-C6F2-4544-BF2F-A8CAA450B948}" type="datetimeFigureOut">
              <a:rPr kumimoji="1" lang="ja-JP" altLang="en-US" smtClean="0"/>
              <a:t>2020/7/21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87869-D896-B044-8BA2-CACC1DAF0FF9}" type="slidenum">
              <a:rPr kumimoji="1" lang="ja-JP" altLang="en-US" smtClean="0"/>
              <a:t>‹#›</a:t>
            </a:fld>
            <a:endParaRPr kumimoji="1" lang="ja-JP" altLang="en-US"/>
          </a:p>
        </p:txBody>
      </p:sp>
    </p:spTree>
    <p:extLst>
      <p:ext uri="{BB962C8B-B14F-4D97-AF65-F5344CB8AC3E}">
        <p14:creationId xmlns:p14="http://schemas.microsoft.com/office/powerpoint/2010/main" val="85038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01C1D61-C6F2-4544-BF2F-A8CAA450B948}" type="datetimeFigureOut">
              <a:rPr kumimoji="1" lang="ja-JP" altLang="en-US" smtClean="0"/>
              <a:t>2020/7/21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87869-D896-B044-8BA2-CACC1DAF0FF9}" type="slidenum">
              <a:rPr kumimoji="1" lang="ja-JP" altLang="en-US" smtClean="0"/>
              <a:t>‹#›</a:t>
            </a:fld>
            <a:endParaRPr kumimoji="1" lang="ja-JP" altLang="en-US"/>
          </a:p>
        </p:txBody>
      </p:sp>
    </p:spTree>
    <p:extLst>
      <p:ext uri="{BB962C8B-B14F-4D97-AF65-F5344CB8AC3E}">
        <p14:creationId xmlns:p14="http://schemas.microsoft.com/office/powerpoint/2010/main" val="86073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1C1D61-C6F2-4544-BF2F-A8CAA450B948}" type="datetimeFigureOut">
              <a:rPr kumimoji="1" lang="ja-JP" altLang="en-US" smtClean="0"/>
              <a:t>2020/7/21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87869-D896-B044-8BA2-CACC1DAF0FF9}" type="slidenum">
              <a:rPr kumimoji="1" lang="ja-JP" altLang="en-US" smtClean="0"/>
              <a:t>‹#›</a:t>
            </a:fld>
            <a:endParaRPr kumimoji="1" lang="ja-JP" altLang="en-US"/>
          </a:p>
        </p:txBody>
      </p:sp>
    </p:spTree>
    <p:extLst>
      <p:ext uri="{BB962C8B-B14F-4D97-AF65-F5344CB8AC3E}">
        <p14:creationId xmlns:p14="http://schemas.microsoft.com/office/powerpoint/2010/main" val="133104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01C1D61-C6F2-4544-BF2F-A8CAA450B948}" type="datetimeFigureOut">
              <a:rPr kumimoji="1" lang="ja-JP" altLang="en-US" smtClean="0"/>
              <a:t>2020/7/21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87869-D896-B044-8BA2-CACC1DAF0FF9}" type="slidenum">
              <a:rPr kumimoji="1" lang="ja-JP" altLang="en-US" smtClean="0"/>
              <a:t>‹#›</a:t>
            </a:fld>
            <a:endParaRPr kumimoji="1" lang="ja-JP" altLang="en-US"/>
          </a:p>
        </p:txBody>
      </p:sp>
    </p:spTree>
    <p:extLst>
      <p:ext uri="{BB962C8B-B14F-4D97-AF65-F5344CB8AC3E}">
        <p14:creationId xmlns:p14="http://schemas.microsoft.com/office/powerpoint/2010/main" val="418524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01C1D61-C6F2-4544-BF2F-A8CAA450B948}" type="datetimeFigureOut">
              <a:rPr kumimoji="1" lang="ja-JP" altLang="en-US" smtClean="0"/>
              <a:t>2020/7/21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587869-D896-B044-8BA2-CACC1DAF0FF9}" type="slidenum">
              <a:rPr kumimoji="1" lang="ja-JP" altLang="en-US" smtClean="0"/>
              <a:t>‹#›</a:t>
            </a:fld>
            <a:endParaRPr kumimoji="1" lang="ja-JP" altLang="en-US"/>
          </a:p>
        </p:txBody>
      </p:sp>
    </p:spTree>
    <p:extLst>
      <p:ext uri="{BB962C8B-B14F-4D97-AF65-F5344CB8AC3E}">
        <p14:creationId xmlns:p14="http://schemas.microsoft.com/office/powerpoint/2010/main" val="424671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01C1D61-C6F2-4544-BF2F-A8CAA450B948}" type="datetimeFigureOut">
              <a:rPr kumimoji="1" lang="ja-JP" altLang="en-US" smtClean="0"/>
              <a:t>2020/7/21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587869-D896-B044-8BA2-CACC1DAF0FF9}" type="slidenum">
              <a:rPr kumimoji="1" lang="ja-JP" altLang="en-US" smtClean="0"/>
              <a:t>‹#›</a:t>
            </a:fld>
            <a:endParaRPr kumimoji="1" lang="ja-JP" altLang="en-US"/>
          </a:p>
        </p:txBody>
      </p:sp>
    </p:spTree>
    <p:extLst>
      <p:ext uri="{BB962C8B-B14F-4D97-AF65-F5344CB8AC3E}">
        <p14:creationId xmlns:p14="http://schemas.microsoft.com/office/powerpoint/2010/main" val="32086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C1D61-C6F2-4544-BF2F-A8CAA450B948}" type="datetimeFigureOut">
              <a:rPr kumimoji="1" lang="ja-JP" altLang="en-US" smtClean="0"/>
              <a:t>2020/7/21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587869-D896-B044-8BA2-CACC1DAF0FF9}" type="slidenum">
              <a:rPr kumimoji="1" lang="ja-JP" altLang="en-US" smtClean="0"/>
              <a:t>‹#›</a:t>
            </a:fld>
            <a:endParaRPr kumimoji="1" lang="ja-JP" altLang="en-US"/>
          </a:p>
        </p:txBody>
      </p:sp>
    </p:spTree>
    <p:extLst>
      <p:ext uri="{BB962C8B-B14F-4D97-AF65-F5344CB8AC3E}">
        <p14:creationId xmlns:p14="http://schemas.microsoft.com/office/powerpoint/2010/main" val="54379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1C1D61-C6F2-4544-BF2F-A8CAA450B948}" type="datetimeFigureOut">
              <a:rPr kumimoji="1" lang="ja-JP" altLang="en-US" smtClean="0"/>
              <a:t>2020/7/21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87869-D896-B044-8BA2-CACC1DAF0FF9}" type="slidenum">
              <a:rPr kumimoji="1" lang="ja-JP" altLang="en-US" smtClean="0"/>
              <a:t>‹#›</a:t>
            </a:fld>
            <a:endParaRPr kumimoji="1" lang="ja-JP" altLang="en-US"/>
          </a:p>
        </p:txBody>
      </p:sp>
    </p:spTree>
    <p:extLst>
      <p:ext uri="{BB962C8B-B14F-4D97-AF65-F5344CB8AC3E}">
        <p14:creationId xmlns:p14="http://schemas.microsoft.com/office/powerpoint/2010/main" val="258481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1C1D61-C6F2-4544-BF2F-A8CAA450B948}" type="datetimeFigureOut">
              <a:rPr kumimoji="1" lang="ja-JP" altLang="en-US" smtClean="0"/>
              <a:t>2020/7/21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87869-D896-B044-8BA2-CACC1DAF0FF9}" type="slidenum">
              <a:rPr kumimoji="1" lang="ja-JP" altLang="en-US" smtClean="0"/>
              <a:t>‹#›</a:t>
            </a:fld>
            <a:endParaRPr kumimoji="1" lang="ja-JP" altLang="en-US"/>
          </a:p>
        </p:txBody>
      </p:sp>
    </p:spTree>
    <p:extLst>
      <p:ext uri="{BB962C8B-B14F-4D97-AF65-F5344CB8AC3E}">
        <p14:creationId xmlns:p14="http://schemas.microsoft.com/office/powerpoint/2010/main" val="146820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801C1D61-C6F2-4544-BF2F-A8CAA450B948}" type="datetimeFigureOut">
              <a:rPr kumimoji="1" lang="ja-JP" altLang="en-US" smtClean="0"/>
              <a:t>2020/7/21</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7587869-D896-B044-8BA2-CACC1DAF0FF9}" type="slidenum">
              <a:rPr kumimoji="1" lang="ja-JP" altLang="en-US" smtClean="0"/>
              <a:t>‹#›</a:t>
            </a:fld>
            <a:endParaRPr kumimoji="1" lang="ja-JP" altLang="en-US"/>
          </a:p>
        </p:txBody>
      </p:sp>
    </p:spTree>
    <p:extLst>
      <p:ext uri="{BB962C8B-B14F-4D97-AF65-F5344CB8AC3E}">
        <p14:creationId xmlns:p14="http://schemas.microsoft.com/office/powerpoint/2010/main" val="1621037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emf"/><Relationship Id="rId18" Type="http://schemas.openxmlformats.org/officeDocument/2006/relationships/image" Target="../media/image19.emf"/><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emf"/><Relationship Id="rId17" Type="http://schemas.openxmlformats.org/officeDocument/2006/relationships/image" Target="../media/image18.emf"/><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emf"/><Relationship Id="rId20" Type="http://schemas.openxmlformats.org/officeDocument/2006/relationships/image" Target="../media/image21.emf"/><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emf"/><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emf"/><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emf"/><Relationship Id="rId22" Type="http://schemas.openxmlformats.org/officeDocument/2006/relationships/image" Target="../media/image23.png"/><Relationship Id="rId27"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7EAAB70F-2AC9-6349-A8C9-631BB7A39C8D}"/>
              </a:ext>
            </a:extLst>
          </p:cNvPr>
          <p:cNvGraphicFramePr>
            <a:graphicFrameLocks noGrp="1"/>
          </p:cNvGraphicFramePr>
          <p:nvPr>
            <p:extLst>
              <p:ext uri="{D42A27DB-BD31-4B8C-83A1-F6EECF244321}">
                <p14:modId xmlns:p14="http://schemas.microsoft.com/office/powerpoint/2010/main" val="3109741666"/>
              </p:ext>
            </p:extLst>
          </p:nvPr>
        </p:nvGraphicFramePr>
        <p:xfrm>
          <a:off x="139485" y="588179"/>
          <a:ext cx="12569319" cy="1380023"/>
        </p:xfrm>
        <a:graphic>
          <a:graphicData uri="http://schemas.openxmlformats.org/drawingml/2006/table">
            <a:tbl>
              <a:tblPr firstRow="1" firstCol="1" bandRow="1">
                <a:tableStyleId>{5940675A-B579-460E-94D1-54222C63F5DA}</a:tableStyleId>
              </a:tblPr>
              <a:tblGrid>
                <a:gridCol w="6282666">
                  <a:extLst>
                    <a:ext uri="{9D8B030D-6E8A-4147-A177-3AD203B41FA5}">
                      <a16:colId xmlns:a16="http://schemas.microsoft.com/office/drawing/2014/main" val="1059011562"/>
                    </a:ext>
                  </a:extLst>
                </a:gridCol>
                <a:gridCol w="6286653">
                  <a:extLst>
                    <a:ext uri="{9D8B030D-6E8A-4147-A177-3AD203B41FA5}">
                      <a16:colId xmlns:a16="http://schemas.microsoft.com/office/drawing/2014/main" val="507216049"/>
                    </a:ext>
                  </a:extLst>
                </a:gridCol>
              </a:tblGrid>
              <a:tr h="526583">
                <a:tc>
                  <a:txBody>
                    <a:bodyPr/>
                    <a:lstStyle/>
                    <a:p>
                      <a:pPr algn="just">
                        <a:spcAft>
                          <a:spcPts val="0"/>
                        </a:spcAft>
                      </a:pPr>
                      <a:r>
                        <a:rPr lang="ja-JP" sz="1400" kern="100">
                          <a:effectLst/>
                          <a:latin typeface="MS Mincho" panose="02020609040205080304" pitchFamily="49" charset="-128"/>
                          <a:ea typeface="MS Mincho" panose="02020609040205080304" pitchFamily="49" charset="-128"/>
                        </a:rPr>
                        <a:t>ア</a:t>
                      </a:r>
                      <a:r>
                        <a:rPr lang="en-US" sz="1400" kern="100" dirty="0">
                          <a:effectLst/>
                          <a:latin typeface="MS Mincho" panose="02020609040205080304" pitchFamily="49" charset="-128"/>
                          <a:ea typeface="MS Mincho" panose="02020609040205080304" pitchFamily="49" charset="-128"/>
                        </a:rPr>
                        <a:t>.</a:t>
                      </a:r>
                      <a:r>
                        <a:rPr lang="ja-JP" sz="1400" kern="100">
                          <a:effectLst/>
                          <a:latin typeface="MS Mincho" panose="02020609040205080304" pitchFamily="49" charset="-128"/>
                          <a:ea typeface="MS Mincho" panose="02020609040205080304" pitchFamily="49" charset="-128"/>
                        </a:rPr>
                        <a:t>学年・教科：</a:t>
                      </a:r>
                      <a:endParaRPr lang="ja-JP" altLang="en-US" sz="1400" kern="100">
                        <a:effectLst/>
                        <a:latin typeface="MS Mincho" panose="02020609040205080304" pitchFamily="49" charset="-128"/>
                        <a:ea typeface="MS Mincho" panose="02020609040205080304" pitchFamily="49" charset="-128"/>
                      </a:endParaRPr>
                    </a:p>
                  </a:txBody>
                  <a:tcPr marL="68580" marR="68580" marT="0" marB="0" anchor="ctr"/>
                </a:tc>
                <a:tc>
                  <a:txBody>
                    <a:bodyPr/>
                    <a:lstStyle/>
                    <a:p>
                      <a:pPr algn="just">
                        <a:spcAft>
                          <a:spcPts val="0"/>
                        </a:spcAft>
                      </a:pPr>
                      <a:r>
                        <a:rPr lang="ja-JP" sz="1400" kern="100">
                          <a:effectLst/>
                          <a:latin typeface="MS Mincho" panose="02020609040205080304" pitchFamily="49" charset="-128"/>
                          <a:ea typeface="MS Mincho" panose="02020609040205080304" pitchFamily="49" charset="-128"/>
                        </a:rPr>
                        <a:t>イ,単元名：</a:t>
                      </a:r>
                      <a:endParaRPr lang="ja-JP" altLang="en-US" sz="1400" kern="100">
                        <a:effectLst/>
                        <a:latin typeface="MS Mincho" panose="02020609040205080304" pitchFamily="49" charset="-128"/>
                        <a:ea typeface="MS Mincho" panose="02020609040205080304" pitchFamily="49" charset="-128"/>
                      </a:endParaRPr>
                    </a:p>
                  </a:txBody>
                  <a:tcPr marL="68580" marR="68580" marT="0" marB="0" anchor="ctr"/>
                </a:tc>
                <a:extLst>
                  <a:ext uri="{0D108BD9-81ED-4DB2-BD59-A6C34878D82A}">
                    <a16:rowId xmlns:a16="http://schemas.microsoft.com/office/drawing/2014/main" val="3040098092"/>
                  </a:ext>
                </a:extLst>
              </a:tr>
              <a:tr h="688659">
                <a:tc>
                  <a:txBody>
                    <a:bodyPr/>
                    <a:lstStyle/>
                    <a:p>
                      <a:pPr algn="just">
                        <a:spcAft>
                          <a:spcPts val="0"/>
                        </a:spcAft>
                      </a:pPr>
                      <a:r>
                        <a:rPr lang="ja-JP" sz="1400" kern="100">
                          <a:effectLst/>
                          <a:latin typeface="MS Mincho" panose="02020609040205080304" pitchFamily="49" charset="-128"/>
                          <a:ea typeface="MS Mincho" panose="02020609040205080304" pitchFamily="49" charset="-128"/>
                        </a:rPr>
                        <a:t>ウ</a:t>
                      </a:r>
                      <a:r>
                        <a:rPr lang="en-US" sz="1400" kern="100" dirty="0">
                          <a:effectLst/>
                          <a:latin typeface="MS Mincho" panose="02020609040205080304" pitchFamily="49" charset="-128"/>
                          <a:ea typeface="MS Mincho" panose="02020609040205080304" pitchFamily="49" charset="-128"/>
                        </a:rPr>
                        <a:t>.</a:t>
                      </a:r>
                      <a:r>
                        <a:rPr lang="ja-JP" sz="1400" kern="100">
                          <a:effectLst/>
                          <a:latin typeface="MS Mincho" panose="02020609040205080304" pitchFamily="49" charset="-128"/>
                          <a:ea typeface="MS Mincho" panose="02020609040205080304" pitchFamily="49" charset="-128"/>
                        </a:rPr>
                        <a:t>プロジェクトのミッション（児童・生徒がめざすこと・目的意識）</a:t>
                      </a:r>
                    </a:p>
                    <a:p>
                      <a:pPr lvl="0" algn="just">
                        <a:spcAft>
                          <a:spcPts val="0"/>
                        </a:spcAft>
                        <a:buNone/>
                      </a:pPr>
                      <a:endParaRPr lang="ja-JP" altLang="en-US" sz="1400" kern="100" dirty="0">
                        <a:effectLst/>
                        <a:latin typeface="MS Mincho" panose="02020609040205080304" pitchFamily="49" charset="-128"/>
                        <a:ea typeface="MS Mincho" panose="02020609040205080304" pitchFamily="49" charset="-128"/>
                      </a:endParaRPr>
                    </a:p>
                    <a:p>
                      <a:pPr algn="just">
                        <a:spcAft>
                          <a:spcPts val="0"/>
                        </a:spcAft>
                      </a:pPr>
                      <a:endParaRPr lang="ja-JP" sz="1400" kern="100">
                        <a:effectLst/>
                        <a:latin typeface="MS Mincho" panose="02020609040205080304" pitchFamily="49" charset="-128"/>
                        <a:ea typeface="MS Mincho" panose="02020609040205080304" pitchFamily="49" charset="-128"/>
                      </a:endParaRPr>
                    </a:p>
                    <a:p>
                      <a:pPr algn="just">
                        <a:spcAft>
                          <a:spcPts val="0"/>
                        </a:spcAft>
                      </a:pPr>
                      <a:endParaRPr lang="ja-JP" sz="14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ja-JP" sz="1400" kern="100">
                          <a:effectLst/>
                          <a:latin typeface="MS Mincho" panose="02020609040205080304" pitchFamily="49" charset="-128"/>
                          <a:ea typeface="MS Mincho" panose="02020609040205080304" pitchFamily="49" charset="-128"/>
                        </a:rPr>
                        <a:t>エ</a:t>
                      </a:r>
                      <a:r>
                        <a:rPr lang="en-US" sz="1400" kern="100" dirty="0">
                          <a:effectLst/>
                          <a:latin typeface="MS Mincho" panose="02020609040205080304" pitchFamily="49" charset="-128"/>
                          <a:ea typeface="MS Mincho" panose="02020609040205080304" pitchFamily="49" charset="-128"/>
                        </a:rPr>
                        <a:t>.</a:t>
                      </a:r>
                      <a:r>
                        <a:rPr lang="ja-JP" sz="1400" kern="100">
                          <a:effectLst/>
                          <a:latin typeface="MS Mincho" panose="02020609040205080304" pitchFamily="49" charset="-128"/>
                          <a:ea typeface="MS Mincho" panose="02020609040205080304" pitchFamily="49" charset="-128"/>
                        </a:rPr>
                        <a:t>期待する成果物（どんな内容をどんな表現手段で？）</a:t>
                      </a:r>
                    </a:p>
                    <a:p>
                      <a:pPr algn="just">
                        <a:spcAft>
                          <a:spcPts val="0"/>
                        </a:spcAft>
                      </a:pPr>
                      <a:endParaRPr lang="ja-JP" altLang="en-US" sz="1400" kern="100" dirty="0">
                        <a:effectLst/>
                        <a:latin typeface="MS Mincho" panose="02020609040205080304" pitchFamily="49" charset="-128"/>
                        <a:ea typeface="MS Mincho" panose="02020609040205080304" pitchFamily="49" charset="-128"/>
                      </a:endParaRPr>
                    </a:p>
                    <a:p>
                      <a:pPr algn="just">
                        <a:spcAft>
                          <a:spcPts val="0"/>
                        </a:spcAft>
                      </a:pPr>
                      <a:endParaRPr lang="ja-JP" altLang="en-US" sz="1400" kern="100" dirty="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69106807"/>
                  </a:ext>
                </a:extLst>
              </a:tr>
            </a:tbl>
          </a:graphicData>
        </a:graphic>
      </p:graphicFrame>
      <p:sp>
        <p:nvSpPr>
          <p:cNvPr id="5" name="正方形/長方形 4">
            <a:extLst>
              <a:ext uri="{FF2B5EF4-FFF2-40B4-BE49-F238E27FC236}">
                <a16:creationId xmlns:a16="http://schemas.microsoft.com/office/drawing/2014/main" id="{E91C22E7-AB59-4242-8CC7-89FBF2C303F4}"/>
              </a:ext>
            </a:extLst>
          </p:cNvPr>
          <p:cNvSpPr/>
          <p:nvPr/>
        </p:nvSpPr>
        <p:spPr>
          <a:xfrm>
            <a:off x="3627444" y="74315"/>
            <a:ext cx="5546711" cy="369332"/>
          </a:xfrm>
          <a:prstGeom prst="rect">
            <a:avLst/>
          </a:prstGeom>
        </p:spPr>
        <p:txBody>
          <a:bodyPr wrap="none">
            <a:spAutoFit/>
          </a:bodyPr>
          <a:lstStyle/>
          <a:p>
            <a:r>
              <a:rPr lang="ja-JP" altLang="ja-JP">
                <a:ea typeface="HG丸ｺﾞｼｯｸM-PRO" panose="020F0600000000000000" pitchFamily="34" charset="-128"/>
                <a:cs typeface="Times New Roman" panose="02020603050405020304" pitchFamily="18" charset="0"/>
              </a:rPr>
              <a:t>情報活用型プロジェクト学習　単元デザインシート</a:t>
            </a:r>
            <a:r>
              <a:rPr lang="ja-JP" altLang="ja-JP"/>
              <a:t> </a:t>
            </a:r>
            <a:endParaRPr lang="ja-JP" altLang="en-US"/>
          </a:p>
        </p:txBody>
      </p:sp>
      <p:graphicFrame>
        <p:nvGraphicFramePr>
          <p:cNvPr id="6" name="表 5">
            <a:extLst>
              <a:ext uri="{FF2B5EF4-FFF2-40B4-BE49-F238E27FC236}">
                <a16:creationId xmlns:a16="http://schemas.microsoft.com/office/drawing/2014/main" id="{F3D3D7AF-9865-4745-841C-26AB32DD6442}"/>
              </a:ext>
            </a:extLst>
          </p:cNvPr>
          <p:cNvGraphicFramePr>
            <a:graphicFrameLocks noGrp="1"/>
          </p:cNvGraphicFramePr>
          <p:nvPr>
            <p:extLst>
              <p:ext uri="{D42A27DB-BD31-4B8C-83A1-F6EECF244321}">
                <p14:modId xmlns:p14="http://schemas.microsoft.com/office/powerpoint/2010/main" val="4243794192"/>
              </p:ext>
            </p:extLst>
          </p:nvPr>
        </p:nvGraphicFramePr>
        <p:xfrm>
          <a:off x="139485" y="2123516"/>
          <a:ext cx="12569319" cy="7194560"/>
        </p:xfrm>
        <a:graphic>
          <a:graphicData uri="http://schemas.openxmlformats.org/drawingml/2006/table">
            <a:tbl>
              <a:tblPr firstRow="1" firstCol="1" bandRow="1">
                <a:tableStyleId>{5940675A-B579-460E-94D1-54222C63F5DA}</a:tableStyleId>
              </a:tblPr>
              <a:tblGrid>
                <a:gridCol w="3774230">
                  <a:extLst>
                    <a:ext uri="{9D8B030D-6E8A-4147-A177-3AD203B41FA5}">
                      <a16:colId xmlns:a16="http://schemas.microsoft.com/office/drawing/2014/main" val="3468886674"/>
                    </a:ext>
                  </a:extLst>
                </a:gridCol>
                <a:gridCol w="2510626">
                  <a:extLst>
                    <a:ext uri="{9D8B030D-6E8A-4147-A177-3AD203B41FA5}">
                      <a16:colId xmlns:a16="http://schemas.microsoft.com/office/drawing/2014/main" val="2240346188"/>
                    </a:ext>
                  </a:extLst>
                </a:gridCol>
                <a:gridCol w="2447467">
                  <a:extLst>
                    <a:ext uri="{9D8B030D-6E8A-4147-A177-3AD203B41FA5}">
                      <a16:colId xmlns:a16="http://schemas.microsoft.com/office/drawing/2014/main" val="196943853"/>
                    </a:ext>
                  </a:extLst>
                </a:gridCol>
                <a:gridCol w="3836996">
                  <a:extLst>
                    <a:ext uri="{9D8B030D-6E8A-4147-A177-3AD203B41FA5}">
                      <a16:colId xmlns:a16="http://schemas.microsoft.com/office/drawing/2014/main" val="347473000"/>
                    </a:ext>
                  </a:extLst>
                </a:gridCol>
              </a:tblGrid>
              <a:tr h="314925">
                <a:tc>
                  <a:txBody>
                    <a:bodyPr/>
                    <a:lstStyle/>
                    <a:p>
                      <a:pPr marL="0" lvl="0" indent="0" algn="ctr">
                        <a:spcAft>
                          <a:spcPts val="0"/>
                        </a:spcAft>
                        <a:buFont typeface="+mj-ea"/>
                        <a:buNone/>
                      </a:pPr>
                      <a:r>
                        <a:rPr lang="ja-JP" altLang="en-US" sz="1400" kern="100">
                          <a:effectLst/>
                          <a:latin typeface="MS Mincho" panose="02020609040205080304" pitchFamily="49" charset="-128"/>
                          <a:ea typeface="MS Mincho" panose="02020609040205080304" pitchFamily="49" charset="-128"/>
                        </a:rPr>
                        <a:t>オ．</a:t>
                      </a:r>
                      <a:r>
                        <a:rPr lang="ja-JP" sz="1400" kern="100">
                          <a:effectLst/>
                          <a:latin typeface="MS Mincho" panose="02020609040205080304" pitchFamily="49" charset="-128"/>
                          <a:ea typeface="MS Mincho" panose="02020609040205080304" pitchFamily="49" charset="-128"/>
                        </a:rPr>
                        <a:t>収集（　　　　　　　　　　　　</a:t>
                      </a:r>
                      <a:r>
                        <a:rPr lang="ja-JP" altLang="en-US" sz="1400" kern="100" dirty="0">
                          <a:effectLst/>
                          <a:latin typeface="MS Mincho" panose="02020609040205080304" pitchFamily="49" charset="-128"/>
                          <a:ea typeface="MS Mincho" panose="02020609040205080304" pitchFamily="49" charset="-128"/>
                        </a:rPr>
                        <a:t>　</a:t>
                      </a:r>
                      <a:r>
                        <a:rPr lang="ja-JP" sz="1400" kern="100">
                          <a:effectLst/>
                          <a:latin typeface="MS Mincho" panose="02020609040205080304" pitchFamily="49" charset="-128"/>
                          <a:ea typeface="MS Mincho" panose="02020609040205080304" pitchFamily="49" charset="-128"/>
                        </a:rPr>
                        <a:t>）</a:t>
                      </a:r>
                      <a:endParaRPr lang="ja-JP" sz="1400" kern="100">
                        <a:effectLst/>
                        <a:latin typeface="MS Mincho" panose="02020609040205080304" pitchFamily="49" charset="-128"/>
                        <a:ea typeface="MS Mincho" panose="02020609040205080304" pitchFamily="49" charset="-128"/>
                        <a:cs typeface="Times New Roman"/>
                      </a:endParaRPr>
                    </a:p>
                  </a:txBody>
                  <a:tcPr marL="68580" marR="68580" marT="0" marB="0" anchor="ctr"/>
                </a:tc>
                <a:tc gridSpan="2">
                  <a:txBody>
                    <a:bodyPr/>
                    <a:lstStyle/>
                    <a:p>
                      <a:pPr marL="0" lvl="0" indent="0" algn="ctr">
                        <a:spcAft>
                          <a:spcPts val="0"/>
                        </a:spcAft>
                        <a:buFont typeface="+mj-ea"/>
                        <a:buNone/>
                      </a:pPr>
                      <a:r>
                        <a:rPr lang="ja-JP" altLang="en-US" sz="1400" kern="100">
                          <a:effectLst/>
                          <a:latin typeface="MS Mincho" panose="02020609040205080304" pitchFamily="49" charset="-128"/>
                          <a:ea typeface="MS Mincho" panose="02020609040205080304" pitchFamily="49" charset="-128"/>
                        </a:rPr>
                        <a:t>カ．</a:t>
                      </a:r>
                      <a:r>
                        <a:rPr lang="ja-JP" sz="1400" kern="100">
                          <a:effectLst/>
                          <a:latin typeface="MS Mincho" panose="02020609040205080304" pitchFamily="49" charset="-128"/>
                          <a:ea typeface="MS Mincho" panose="02020609040205080304" pitchFamily="49" charset="-128"/>
                        </a:rPr>
                        <a:t>編集（　　　　　　　　　　　　　　　）</a:t>
                      </a:r>
                      <a:endParaRPr lang="ja-JP" sz="14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marL="0" lvl="0" indent="0" algn="ctr">
                        <a:spcAft>
                          <a:spcPts val="0"/>
                        </a:spcAft>
                        <a:buFont typeface="+mj-ea"/>
                        <a:buNone/>
                      </a:pPr>
                      <a:r>
                        <a:rPr lang="ja-JP" altLang="en-US" sz="1400" kern="100">
                          <a:effectLst/>
                          <a:latin typeface="MS Mincho" panose="02020609040205080304" pitchFamily="49" charset="-128"/>
                          <a:ea typeface="MS Mincho" panose="02020609040205080304" pitchFamily="49" charset="-128"/>
                        </a:rPr>
                        <a:t>キ．</a:t>
                      </a:r>
                      <a:r>
                        <a:rPr lang="ja-JP" sz="1400" kern="100">
                          <a:effectLst/>
                          <a:latin typeface="MS Mincho" panose="02020609040205080304" pitchFamily="49" charset="-128"/>
                          <a:ea typeface="MS Mincho" panose="02020609040205080304" pitchFamily="49" charset="-128"/>
                        </a:rPr>
                        <a:t>発信（　　　　　　　　　　　　　）</a:t>
                      </a:r>
                      <a:endParaRPr lang="ja-JP" sz="14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68691452"/>
                  </a:ext>
                </a:extLst>
              </a:tr>
              <a:tr h="1695082">
                <a:tc>
                  <a:txBody>
                    <a:bodyPr/>
                    <a:lstStyle/>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r>
                        <a:rPr lang="ja-JP" sz="1200" kern="10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rPr>
                        <a:t>課題づくりと収集のカード</a:t>
                      </a: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en-US" altLang="ja-JP" sz="1200" kern="100" dirty="0">
                        <a:solidFill>
                          <a:srgbClr val="A6A6A6"/>
                        </a:solidFill>
                        <a:effectLst/>
                        <a:latin typeface="游明朝" panose="02020400000000000000" pitchFamily="18" charset="-128"/>
                        <a:ea typeface="HG丸ｺﾞｼｯｸM-PRO" panose="020F0600000000000000" pitchFamily="34" charset="-128"/>
                        <a:cs typeface="Times New Roman" panose="02020603050405020304" pitchFamily="18" charset="0"/>
                      </a:endParaRPr>
                    </a:p>
                    <a:p>
                      <a:pPr algn="ctr">
                        <a:spcAft>
                          <a:spcPts val="0"/>
                        </a:spcAft>
                      </a:pP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0170" marR="90170" marT="0" marB="0"/>
                </a:tc>
                <a:tc>
                  <a:txBody>
                    <a:bodyPr/>
                    <a:lstStyle/>
                    <a:p>
                      <a:pPr algn="ctr">
                        <a:spcAft>
                          <a:spcPts val="0"/>
                        </a:spcAft>
                      </a:pPr>
                      <a:endParaRPr lang="en-US" sz="1200" kern="100" dirty="0">
                        <a:effectLst/>
                      </a:endParaRPr>
                    </a:p>
                    <a:p>
                      <a:pPr algn="ctr">
                        <a:spcAft>
                          <a:spcPts val="0"/>
                        </a:spcAft>
                      </a:pPr>
                      <a:endParaRPr lang="en-US" altLang="ja-JP" sz="1200" kern="100" dirty="0">
                        <a:effectLst/>
                      </a:endParaRPr>
                    </a:p>
                    <a:p>
                      <a:pPr algn="ctr">
                        <a:spcAft>
                          <a:spcPts val="0"/>
                        </a:spcAft>
                      </a:pPr>
                      <a:endParaRPr lang="en-US" altLang="ja-JP" sz="1200" kern="100" dirty="0">
                        <a:effectLst/>
                      </a:endParaRPr>
                    </a:p>
                    <a:p>
                      <a:pPr algn="ctr">
                        <a:spcAft>
                          <a:spcPts val="0"/>
                        </a:spcAft>
                      </a:pPr>
                      <a:endParaRPr lang="en-US" altLang="ja-JP" sz="1200" kern="100" dirty="0">
                        <a:effectLst/>
                      </a:endParaRPr>
                    </a:p>
                    <a:p>
                      <a:pPr algn="ctr">
                        <a:spcAft>
                          <a:spcPts val="0"/>
                        </a:spcAft>
                      </a:pPr>
                      <a:endParaRPr lang="en-US" altLang="ja-JP" sz="1200" kern="100" dirty="0">
                        <a:effectLst/>
                      </a:endParaRPr>
                    </a:p>
                    <a:p>
                      <a:pPr algn="ctr">
                        <a:spcAft>
                          <a:spcPts val="0"/>
                        </a:spcAft>
                      </a:pPr>
                      <a:endParaRPr lang="en-US" altLang="ja-JP" sz="1200" kern="100" dirty="0">
                        <a:effectLst/>
                      </a:endParaRPr>
                    </a:p>
                    <a:p>
                      <a:pPr algn="ctr">
                        <a:spcAft>
                          <a:spcPts val="0"/>
                        </a:spcAft>
                      </a:pPr>
                      <a:r>
                        <a:rPr lang="ja-JP" altLang="en-US" sz="1200" kern="100">
                          <a:solidFill>
                            <a:schemeClr val="tx1">
                              <a:lumMod val="50000"/>
                              <a:lumOff val="50000"/>
                            </a:schemeClr>
                          </a:solidFill>
                          <a:effectLst/>
                        </a:rPr>
                        <a:t>整理・分析のカード</a:t>
                      </a:r>
                      <a:endParaRPr lang="en-US" altLang="ja-JP" sz="1200" kern="100" dirty="0">
                        <a:solidFill>
                          <a:schemeClr val="tx1">
                            <a:lumMod val="50000"/>
                            <a:lumOff val="50000"/>
                          </a:schemeClr>
                        </a:solidFill>
                        <a:effectLst/>
                      </a:endParaRPr>
                    </a:p>
                    <a:p>
                      <a:pPr algn="ctr">
                        <a:spcAft>
                          <a:spcPts val="0"/>
                        </a:spcAft>
                      </a:pP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R w="12700" cap="flat" cmpd="sng" algn="ctr">
                      <a:solidFill>
                        <a:schemeClr val="tx1"/>
                      </a:solidFill>
                      <a:prstDash val="lgDash"/>
                      <a:round/>
                      <a:headEnd type="none" w="med" len="med"/>
                      <a:tailEnd type="none" w="med" len="med"/>
                    </a:lnR>
                  </a:tcPr>
                </a:tc>
                <a:tc>
                  <a:txBody>
                    <a:bodyPr/>
                    <a:lstStyle/>
                    <a:p>
                      <a:pPr algn="ctr">
                        <a:spcAft>
                          <a:spcPts val="0"/>
                        </a:spcAft>
                      </a:pP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altLang="en-US" sz="1200" kern="100">
                          <a:solidFill>
                            <a:schemeClr val="tx1">
                              <a:lumMod val="50000"/>
                              <a:lumOff val="50000"/>
                            </a:schemeClr>
                          </a:solidFill>
                          <a:effectLst/>
                          <a:latin typeface="游明朝"/>
                          <a:ea typeface="游明朝"/>
                          <a:cs typeface="Times New Roman"/>
                        </a:rPr>
                        <a:t>表現のカード</a:t>
                      </a:r>
                      <a:endParaRPr lang="ja-JP" sz="1200" kern="100">
                        <a:solidFill>
                          <a:schemeClr val="tx1">
                            <a:lumMod val="50000"/>
                            <a:lumOff val="50000"/>
                          </a:schemeClr>
                        </a:solidFill>
                        <a:effectLst/>
                        <a:latin typeface="游明朝"/>
                        <a:ea typeface="游明朝"/>
                        <a:cs typeface="Times New Roman"/>
                      </a:endParaRPr>
                    </a:p>
                  </a:txBody>
                  <a:tcPr marL="68580" marR="68580" marT="0" marB="0">
                    <a:lnL w="12700" cap="flat" cmpd="sng" algn="ctr">
                      <a:solidFill>
                        <a:schemeClr val="tx1"/>
                      </a:solidFill>
                      <a:prstDash val="lgDash"/>
                      <a:round/>
                      <a:headEnd type="none" w="med" len="med"/>
                      <a:tailEnd type="none" w="med" len="med"/>
                    </a:lnL>
                  </a:tcPr>
                </a:tc>
                <a:tc>
                  <a:txBody>
                    <a:bodyPr/>
                    <a:lstStyle/>
                    <a:p>
                      <a:pPr algn="just">
                        <a:spcAft>
                          <a:spcPts val="0"/>
                        </a:spcAft>
                      </a:pP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altLang="en-US" sz="1200" kern="100">
                          <a:solidFill>
                            <a:schemeClr val="bg1">
                              <a:lumMod val="50000"/>
                            </a:schemeClr>
                          </a:solidFill>
                          <a:effectLst/>
                          <a:latin typeface="游明朝" panose="02020400000000000000" pitchFamily="18" charset="-128"/>
                          <a:ea typeface="游明朝" panose="02020400000000000000" pitchFamily="18" charset="-128"/>
                          <a:cs typeface="Times New Roman" panose="02020603050405020304" pitchFamily="18" charset="0"/>
                        </a:rPr>
                        <a:t>発信とふりかえりのカード</a:t>
                      </a:r>
                      <a:endParaRPr lang="ja-JP" sz="1200" kern="100" dirty="0">
                        <a:solidFill>
                          <a:schemeClr val="bg1">
                            <a:lumMod val="50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445417854"/>
                  </a:ext>
                </a:extLst>
              </a:tr>
              <a:tr h="344634">
                <a:tc gridSpan="4">
                  <a:txBody>
                    <a:bodyPr/>
                    <a:lstStyle/>
                    <a:p>
                      <a:pPr algn="ctr">
                        <a:spcAft>
                          <a:spcPts val="0"/>
                        </a:spcAft>
                      </a:pPr>
                      <a:r>
                        <a:rPr lang="ja-JP" altLang="en-US" sz="1400" kern="100">
                          <a:effectLst/>
                          <a:latin typeface="MS Mincho" panose="02020609040205080304" pitchFamily="49" charset="-128"/>
                          <a:ea typeface="MS Mincho" panose="02020609040205080304" pitchFamily="49" charset="-128"/>
                          <a:cs typeface="Times New Roman" panose="02020603050405020304" pitchFamily="18" charset="0"/>
                        </a:rPr>
                        <a:t>ク</a:t>
                      </a:r>
                      <a:r>
                        <a:rPr lang="en-US" altLang="ja-JP" sz="1400" kern="100" dirty="0">
                          <a:effectLst/>
                          <a:latin typeface="MS Mincho" panose="02020609040205080304" pitchFamily="49" charset="-128"/>
                          <a:ea typeface="MS Mincho" panose="02020609040205080304" pitchFamily="49" charset="-128"/>
                          <a:cs typeface="Times New Roman" panose="02020603050405020304" pitchFamily="18" charset="0"/>
                        </a:rPr>
                        <a:t>. </a:t>
                      </a:r>
                      <a:r>
                        <a:rPr lang="ja-JP" altLang="en-US" sz="1400" kern="100">
                          <a:effectLst/>
                          <a:latin typeface="MS Mincho" panose="02020609040205080304" pitchFamily="49" charset="-128"/>
                          <a:ea typeface="MS Mincho" panose="02020609040205080304" pitchFamily="49" charset="-128"/>
                          <a:cs typeface="Times New Roman" panose="02020603050405020304" pitchFamily="18" charset="0"/>
                        </a:rPr>
                        <a:t>情報活用能力（〇この単元で育成したい　□この単元で発揮してほしい→カード裏面を参考にスライド５の体系表から選び、単元にあわせて具体化）</a:t>
                      </a:r>
                      <a:endParaRPr lang="ja-JP" sz="14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nchor="ctr"/>
                </a:tc>
                <a:tc hMerge="1">
                  <a:txBody>
                    <a:bodyPr/>
                    <a:lstStyle/>
                    <a:p>
                      <a:pPr algn="just">
                        <a:spcAft>
                          <a:spcPts val="0"/>
                        </a:spcAft>
                      </a:pP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pPr algn="just">
                        <a:spcAft>
                          <a:spcPts val="0"/>
                        </a:spcAft>
                      </a:pP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853844865"/>
                  </a:ext>
                </a:extLst>
              </a:tr>
              <a:tr h="439987">
                <a:tc>
                  <a:txBody>
                    <a:bodyPr/>
                    <a:lstStyle/>
                    <a:p>
                      <a:pPr algn="just">
                        <a:spcAft>
                          <a:spcPts val="0"/>
                        </a:spcAft>
                      </a:pPr>
                      <a:r>
                        <a:rPr lang="ja-JP" sz="1200" kern="100">
                          <a:effectLst/>
                          <a:latin typeface="MS Mincho" panose="02020609040205080304" pitchFamily="49" charset="-128"/>
                          <a:ea typeface="MS Mincho" panose="02020609040205080304" pitchFamily="49" charset="-128"/>
                        </a:rPr>
                        <a:t>□</a:t>
                      </a:r>
                      <a:r>
                        <a:rPr lang="ja-JP" altLang="en-US" sz="1200" kern="100">
                          <a:effectLst/>
                          <a:latin typeface="MS Mincho" panose="02020609040205080304" pitchFamily="49" charset="-128"/>
                          <a:ea typeface="MS Mincho" panose="02020609040205080304" pitchFamily="49" charset="-128"/>
                        </a:rPr>
                        <a:t>　</a:t>
                      </a:r>
                      <a:endParaRPr lang="ja-JP" sz="1200" kern="100">
                        <a:effectLst/>
                        <a:latin typeface="MS Mincho" panose="02020609040205080304" pitchFamily="49" charset="-128"/>
                        <a:ea typeface="MS Mincho" panose="02020609040205080304" pitchFamily="49" charset="-128"/>
                      </a:endParaRPr>
                    </a:p>
                    <a:p>
                      <a:pPr algn="just">
                        <a:spcAft>
                          <a:spcPts val="0"/>
                        </a:spcAft>
                      </a:pPr>
                      <a:r>
                        <a:rPr lang="ja-JP" sz="1200" kern="100">
                          <a:effectLst/>
                          <a:latin typeface="MS Mincho" panose="02020609040205080304" pitchFamily="49" charset="-128"/>
                          <a:ea typeface="MS Mincho" panose="02020609040205080304" pitchFamily="49" charset="-128"/>
                        </a:rPr>
                        <a:t>〇</a:t>
                      </a:r>
                      <a:endParaRPr lang="ja-JP" sz="12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gridSpan="2">
                  <a:txBody>
                    <a:bodyPr/>
                    <a:lstStyle/>
                    <a:p>
                      <a:pPr algn="just">
                        <a:spcAft>
                          <a:spcPts val="0"/>
                        </a:spcAft>
                      </a:pPr>
                      <a:r>
                        <a:rPr lang="ja-JP" sz="1200" kern="100">
                          <a:effectLst/>
                          <a:latin typeface="MS Mincho" panose="02020609040205080304" pitchFamily="49" charset="-128"/>
                          <a:ea typeface="MS Mincho" panose="02020609040205080304" pitchFamily="49" charset="-128"/>
                        </a:rPr>
                        <a:t>□</a:t>
                      </a:r>
                    </a:p>
                    <a:p>
                      <a:pPr algn="just">
                        <a:spcAft>
                          <a:spcPts val="0"/>
                        </a:spcAft>
                      </a:pPr>
                      <a:r>
                        <a:rPr lang="ja-JP" sz="1200" kern="100">
                          <a:effectLst/>
                          <a:latin typeface="MS Mincho" panose="02020609040205080304" pitchFamily="49" charset="-128"/>
                          <a:ea typeface="MS Mincho" panose="02020609040205080304" pitchFamily="49" charset="-128"/>
                        </a:rPr>
                        <a:t>〇</a:t>
                      </a:r>
                      <a:endParaRPr lang="ja-JP" sz="12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hMerge="1">
                  <a:txBody>
                    <a:bodyPr/>
                    <a:lstStyle/>
                    <a:p>
                      <a:endParaRPr kumimoji="1" lang="ja-JP" altLang="en-US"/>
                    </a:p>
                  </a:txBody>
                  <a:tcPr/>
                </a:tc>
                <a:tc>
                  <a:txBody>
                    <a:bodyPr/>
                    <a:lstStyle/>
                    <a:p>
                      <a:pPr algn="just">
                        <a:spcAft>
                          <a:spcPts val="0"/>
                        </a:spcAft>
                      </a:pPr>
                      <a:r>
                        <a:rPr lang="ja-JP" sz="1200" kern="100">
                          <a:effectLst/>
                          <a:latin typeface="MS Mincho" panose="02020609040205080304" pitchFamily="49" charset="-128"/>
                          <a:ea typeface="MS Mincho" panose="02020609040205080304" pitchFamily="49" charset="-128"/>
                        </a:rPr>
                        <a:t>□</a:t>
                      </a:r>
                    </a:p>
                    <a:p>
                      <a:pPr algn="just">
                        <a:spcAft>
                          <a:spcPts val="0"/>
                        </a:spcAft>
                      </a:pPr>
                      <a:r>
                        <a:rPr lang="ja-JP" sz="1200" kern="100">
                          <a:effectLst/>
                          <a:latin typeface="MS Mincho" panose="02020609040205080304" pitchFamily="49" charset="-128"/>
                          <a:ea typeface="MS Mincho" panose="02020609040205080304" pitchFamily="49" charset="-128"/>
                        </a:rPr>
                        <a:t>〇</a:t>
                      </a:r>
                      <a:endParaRPr lang="ja-JP" sz="12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477174074"/>
                  </a:ext>
                </a:extLst>
              </a:tr>
              <a:tr h="344454">
                <a:tc gridSpan="4">
                  <a:txBody>
                    <a:bodyPr/>
                    <a:lstStyle/>
                    <a:p>
                      <a:pPr algn="ctr">
                        <a:spcAft>
                          <a:spcPts val="0"/>
                        </a:spcAft>
                      </a:pPr>
                      <a:r>
                        <a:rPr lang="ja-JP" altLang="en-US" sz="1400" kern="100">
                          <a:effectLst/>
                          <a:latin typeface="MS Mincho" panose="02020609040205080304" pitchFamily="49" charset="-128"/>
                          <a:ea typeface="MS Mincho" panose="02020609040205080304" pitchFamily="49" charset="-128"/>
                          <a:cs typeface="Times New Roman" panose="02020603050405020304" pitchFamily="18" charset="0"/>
                        </a:rPr>
                        <a:t>ケ</a:t>
                      </a:r>
                      <a:r>
                        <a:rPr lang="en-US" altLang="ja-JP" sz="1400" kern="100" dirty="0">
                          <a:effectLst/>
                          <a:latin typeface="MS Mincho" panose="02020609040205080304" pitchFamily="49" charset="-128"/>
                          <a:ea typeface="MS Mincho" panose="02020609040205080304" pitchFamily="49" charset="-128"/>
                          <a:cs typeface="Times New Roman" panose="02020603050405020304" pitchFamily="18" charset="0"/>
                        </a:rPr>
                        <a:t>.</a:t>
                      </a:r>
                      <a:r>
                        <a:rPr lang="ja-JP" altLang="en-US" sz="1400" kern="100">
                          <a:effectLst/>
                          <a:latin typeface="MS Mincho" panose="02020609040205080304" pitchFamily="49" charset="-128"/>
                          <a:ea typeface="MS Mincho" panose="02020609040205080304" pitchFamily="49" charset="-128"/>
                          <a:cs typeface="Times New Roman" panose="02020603050405020304" pitchFamily="18" charset="0"/>
                        </a:rPr>
                        <a:t>授業展開・教師の手立て（スライド６の指導方略表を参考に作成。対応する手だては番号を記載）</a:t>
                      </a:r>
                      <a:endParaRPr lang="ja-JP" sz="14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nchor="ctr"/>
                </a:tc>
                <a:tc hMerge="1">
                  <a:txBody>
                    <a:bodyPr/>
                    <a:lstStyle/>
                    <a:p>
                      <a:pPr algn="r">
                        <a:spcAft>
                          <a:spcPts val="0"/>
                        </a:spcAft>
                      </a:pP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pPr algn="r">
                        <a:spcAft>
                          <a:spcPts val="0"/>
                        </a:spcAft>
                      </a:pP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961146929"/>
                  </a:ext>
                </a:extLst>
              </a:tr>
              <a:tr h="1481352">
                <a:tc>
                  <a:txBody>
                    <a:bodyPr/>
                    <a:lstStyle/>
                    <a:p>
                      <a:pPr algn="just">
                        <a:spcAft>
                          <a:spcPts val="0"/>
                        </a:spcAft>
                      </a:pPr>
                      <a:endParaRPr lang="en-US" sz="1200" kern="100" dirty="0">
                        <a:effectLst/>
                        <a:latin typeface="MS Mincho" panose="02020609040205080304" pitchFamily="49" charset="-128"/>
                        <a:ea typeface="MS Mincho" panose="02020609040205080304" pitchFamily="49" charset="-128"/>
                      </a:endParaRPr>
                    </a:p>
                    <a:p>
                      <a:pPr algn="just">
                        <a:spcAft>
                          <a:spcPts val="0"/>
                        </a:spcAft>
                      </a:pPr>
                      <a:endParaRPr lang="en-US" altLang="ja-JP" sz="1200" kern="100" dirty="0">
                        <a:effectLst/>
                        <a:latin typeface="MS Mincho" panose="02020609040205080304" pitchFamily="49" charset="-128"/>
                        <a:ea typeface="MS Mincho" panose="02020609040205080304" pitchFamily="49" charset="-128"/>
                      </a:endParaRPr>
                    </a:p>
                    <a:p>
                      <a:pPr algn="just">
                        <a:spcAft>
                          <a:spcPts val="0"/>
                        </a:spcAft>
                      </a:pPr>
                      <a:endParaRPr lang="en-US" altLang="ja-JP" sz="1200" kern="100" dirty="0">
                        <a:effectLst/>
                        <a:latin typeface="MS Mincho" panose="02020609040205080304" pitchFamily="49" charset="-128"/>
                        <a:ea typeface="MS Mincho" panose="02020609040205080304" pitchFamily="49" charset="-128"/>
                      </a:endParaRPr>
                    </a:p>
                    <a:p>
                      <a:pPr algn="just">
                        <a:spcAft>
                          <a:spcPts val="0"/>
                        </a:spcAft>
                      </a:pPr>
                      <a:endParaRPr lang="en-US" altLang="ja-JP" sz="1200" kern="100" dirty="0">
                        <a:effectLst/>
                        <a:latin typeface="MS Mincho" panose="02020609040205080304" pitchFamily="49" charset="-128"/>
                        <a:ea typeface="MS Mincho" panose="02020609040205080304" pitchFamily="49" charset="-128"/>
                      </a:endParaRPr>
                    </a:p>
                    <a:p>
                      <a:pPr algn="just">
                        <a:spcAft>
                          <a:spcPts val="0"/>
                        </a:spcAft>
                      </a:pPr>
                      <a:endParaRPr lang="en-US" altLang="ja-JP" sz="1200" kern="100" dirty="0">
                        <a:effectLst/>
                        <a:latin typeface="MS Mincho" panose="02020609040205080304" pitchFamily="49" charset="-128"/>
                        <a:ea typeface="MS Mincho" panose="02020609040205080304" pitchFamily="49" charset="-128"/>
                      </a:endParaRPr>
                    </a:p>
                    <a:p>
                      <a:pPr algn="just">
                        <a:spcAft>
                          <a:spcPts val="0"/>
                        </a:spcAft>
                      </a:pPr>
                      <a:endParaRPr lang="en-US" altLang="ja-JP" sz="1200" kern="100" dirty="0">
                        <a:effectLst/>
                        <a:latin typeface="MS Mincho" panose="02020609040205080304" pitchFamily="49" charset="-128"/>
                        <a:ea typeface="MS Mincho" panose="02020609040205080304" pitchFamily="49" charset="-128"/>
                      </a:endParaRPr>
                    </a:p>
                    <a:p>
                      <a:pPr algn="just">
                        <a:spcAft>
                          <a:spcPts val="0"/>
                        </a:spcAft>
                      </a:pPr>
                      <a:endParaRPr lang="ja-JP" sz="1200" kern="100">
                        <a:effectLst/>
                        <a:latin typeface="MS Mincho" panose="02020609040205080304" pitchFamily="49" charset="-128"/>
                        <a:ea typeface="MS Mincho" panose="02020609040205080304" pitchFamily="49" charset="-128"/>
                      </a:endParaRPr>
                    </a:p>
                    <a:p>
                      <a:pPr algn="just">
                        <a:lnSpc>
                          <a:spcPts val="1600"/>
                        </a:lnSpc>
                        <a:spcAft>
                          <a:spcPts val="0"/>
                        </a:spcAft>
                      </a:pPr>
                      <a:endParaRPr lang="en-US" sz="1200" kern="100" dirty="0">
                        <a:effectLst/>
                        <a:latin typeface="MS Mincho" panose="02020609040205080304" pitchFamily="49" charset="-128"/>
                        <a:ea typeface="MS Mincho" panose="02020609040205080304" pitchFamily="49" charset="-128"/>
                      </a:endParaRPr>
                    </a:p>
                    <a:p>
                      <a:pPr algn="just">
                        <a:lnSpc>
                          <a:spcPts val="1600"/>
                        </a:lnSpc>
                        <a:spcAft>
                          <a:spcPts val="0"/>
                        </a:spcAft>
                      </a:pPr>
                      <a:endParaRPr lang="en-US" altLang="ja-JP" sz="1200" kern="100" dirty="0">
                        <a:effectLst/>
                        <a:latin typeface="MS Mincho" panose="02020609040205080304" pitchFamily="49" charset="-128"/>
                        <a:ea typeface="MS Mincho" panose="02020609040205080304" pitchFamily="49" charset="-128"/>
                      </a:endParaRPr>
                    </a:p>
                    <a:p>
                      <a:pPr algn="just">
                        <a:lnSpc>
                          <a:spcPts val="1600"/>
                        </a:lnSpc>
                        <a:spcAft>
                          <a:spcPts val="0"/>
                        </a:spcAft>
                      </a:pPr>
                      <a:endParaRPr lang="ja-JP" sz="1200" kern="100">
                        <a:effectLst/>
                        <a:latin typeface="MS Mincho" panose="02020609040205080304" pitchFamily="49" charset="-128"/>
                        <a:ea typeface="MS Mincho" panose="02020609040205080304" pitchFamily="49" charset="-128"/>
                      </a:endParaRPr>
                    </a:p>
                    <a:p>
                      <a:pPr algn="just">
                        <a:lnSpc>
                          <a:spcPts val="1600"/>
                        </a:lnSpc>
                        <a:spcAft>
                          <a:spcPts val="0"/>
                        </a:spcAft>
                      </a:pPr>
                      <a:endParaRPr lang="ja-JP" sz="1200" kern="100" dirty="0">
                        <a:effectLst/>
                        <a:latin typeface="MS Mincho" panose="02020609040205080304" pitchFamily="49" charset="-128"/>
                        <a:ea typeface="MS Mincho" panose="02020609040205080304" pitchFamily="49" charset="-128"/>
                      </a:endParaRPr>
                    </a:p>
                    <a:p>
                      <a:pPr algn="r">
                        <a:spcAft>
                          <a:spcPts val="0"/>
                        </a:spcAft>
                      </a:pPr>
                      <a:br>
                        <a:rPr lang="en-US" sz="1200" kern="100" dirty="0">
                          <a:effectLst/>
                          <a:latin typeface="MS Mincho" panose="02020609040205080304" pitchFamily="49" charset="-128"/>
                          <a:ea typeface="MS Mincho" panose="02020609040205080304" pitchFamily="49" charset="-128"/>
                        </a:rPr>
                      </a:br>
                      <a:r>
                        <a:rPr lang="ja-JP" sz="1200" kern="100">
                          <a:effectLst/>
                          <a:latin typeface="MS Mincho" panose="02020609040205080304" pitchFamily="49" charset="-128"/>
                          <a:ea typeface="MS Mincho" panose="02020609040205080304" pitchFamily="49" charset="-128"/>
                        </a:rPr>
                        <a:t>（　　）時間</a:t>
                      </a:r>
                      <a:endParaRPr lang="ja-JP" sz="12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gridSpan="2">
                  <a:txBody>
                    <a:bodyPr/>
                    <a:lstStyle/>
                    <a:p>
                      <a:pPr algn="l">
                        <a:spcAft>
                          <a:spcPts val="0"/>
                        </a:spcAft>
                      </a:pPr>
                      <a:endParaRPr lang="ja-JP" sz="1200" kern="100" dirty="0">
                        <a:effectLst/>
                        <a:latin typeface="MS Mincho" panose="02020609040205080304" pitchFamily="49" charset="-128"/>
                        <a:ea typeface="MS Mincho" panose="02020609040205080304" pitchFamily="49" charset="-128"/>
                      </a:endParaRPr>
                    </a:p>
                    <a:p>
                      <a:pPr algn="l">
                        <a:lnSpc>
                          <a:spcPts val="1600"/>
                        </a:lnSpc>
                        <a:spcAft>
                          <a:spcPts val="0"/>
                        </a:spcAft>
                      </a:pPr>
                      <a:endParaRPr lang="ja-JP" sz="1200" kern="100" dirty="0">
                        <a:effectLst/>
                        <a:latin typeface="MS Mincho" panose="02020609040205080304" pitchFamily="49" charset="-128"/>
                        <a:ea typeface="MS Mincho" panose="02020609040205080304" pitchFamily="49" charset="-128"/>
                      </a:endParaRPr>
                    </a:p>
                    <a:p>
                      <a:pPr algn="l">
                        <a:lnSpc>
                          <a:spcPts val="1600"/>
                        </a:lnSpc>
                        <a:spcAft>
                          <a:spcPts val="0"/>
                        </a:spcAft>
                      </a:pPr>
                      <a:endParaRPr lang="ja-JP" sz="1200" kern="100" dirty="0">
                        <a:effectLst/>
                        <a:latin typeface="MS Mincho" panose="02020609040205080304" pitchFamily="49" charset="-128"/>
                        <a:ea typeface="MS Mincho" panose="02020609040205080304" pitchFamily="49" charset="-128"/>
                      </a:endParaRPr>
                    </a:p>
                    <a:p>
                      <a:pPr algn="l">
                        <a:spcAft>
                          <a:spcPts val="0"/>
                        </a:spcAft>
                      </a:pPr>
                      <a:endParaRPr lang="en-US" sz="1200" kern="100" dirty="0">
                        <a:effectLst/>
                        <a:latin typeface="MS Mincho" panose="02020609040205080304" pitchFamily="49" charset="-128"/>
                        <a:ea typeface="MS Mincho" panose="02020609040205080304" pitchFamily="49" charset="-128"/>
                      </a:endParaRPr>
                    </a:p>
                    <a:p>
                      <a:pPr algn="l">
                        <a:spcAft>
                          <a:spcPts val="0"/>
                        </a:spcAft>
                      </a:pPr>
                      <a:endParaRPr lang="en-US" sz="1200" kern="100" dirty="0">
                        <a:effectLst/>
                        <a:latin typeface="MS Mincho" panose="02020609040205080304" pitchFamily="49" charset="-128"/>
                        <a:ea typeface="MS Mincho" panose="02020609040205080304" pitchFamily="49" charset="-128"/>
                      </a:endParaRPr>
                    </a:p>
                    <a:p>
                      <a:pPr algn="l">
                        <a:spcAft>
                          <a:spcPts val="0"/>
                        </a:spcAft>
                      </a:pPr>
                      <a:endParaRPr lang="en-US" sz="1200" kern="100" dirty="0">
                        <a:effectLst/>
                        <a:latin typeface="MS Mincho" panose="02020609040205080304" pitchFamily="49" charset="-128"/>
                        <a:ea typeface="MS Mincho" panose="02020609040205080304" pitchFamily="49" charset="-128"/>
                      </a:endParaRPr>
                    </a:p>
                    <a:p>
                      <a:pPr algn="l">
                        <a:spcAft>
                          <a:spcPts val="0"/>
                        </a:spcAft>
                      </a:pPr>
                      <a:endParaRPr lang="en-US" sz="1200" kern="100" dirty="0">
                        <a:effectLst/>
                        <a:latin typeface="MS Mincho" panose="02020609040205080304" pitchFamily="49" charset="-128"/>
                        <a:ea typeface="MS Mincho" panose="02020609040205080304" pitchFamily="49" charset="-128"/>
                      </a:endParaRPr>
                    </a:p>
                    <a:p>
                      <a:pPr algn="l">
                        <a:spcAft>
                          <a:spcPts val="0"/>
                        </a:spcAft>
                      </a:pPr>
                      <a:endParaRPr lang="en-US" sz="1200" kern="100" dirty="0">
                        <a:effectLst/>
                        <a:latin typeface="MS Mincho" panose="02020609040205080304" pitchFamily="49" charset="-128"/>
                        <a:ea typeface="MS Mincho" panose="02020609040205080304" pitchFamily="49" charset="-128"/>
                      </a:endParaRPr>
                    </a:p>
                    <a:p>
                      <a:pPr algn="l">
                        <a:spcAft>
                          <a:spcPts val="0"/>
                        </a:spcAft>
                      </a:pPr>
                      <a:endParaRPr lang="en-US" sz="1200" kern="100" dirty="0">
                        <a:effectLst/>
                        <a:latin typeface="MS Mincho" panose="02020609040205080304" pitchFamily="49" charset="-128"/>
                        <a:ea typeface="MS Mincho" panose="02020609040205080304" pitchFamily="49" charset="-128"/>
                      </a:endParaRPr>
                    </a:p>
                    <a:p>
                      <a:pPr algn="l">
                        <a:spcAft>
                          <a:spcPts val="0"/>
                        </a:spcAft>
                      </a:pPr>
                      <a:endParaRPr lang="en-US" sz="1200" kern="100" dirty="0">
                        <a:effectLst/>
                        <a:latin typeface="MS Mincho" panose="02020609040205080304" pitchFamily="49" charset="-128"/>
                        <a:ea typeface="MS Mincho" panose="02020609040205080304" pitchFamily="49" charset="-128"/>
                      </a:endParaRPr>
                    </a:p>
                    <a:p>
                      <a:pPr algn="l">
                        <a:spcAft>
                          <a:spcPts val="0"/>
                        </a:spcAft>
                      </a:pPr>
                      <a:endParaRPr lang="en-US" sz="1200" kern="100" dirty="0">
                        <a:effectLst/>
                        <a:latin typeface="MS Mincho" panose="02020609040205080304" pitchFamily="49" charset="-128"/>
                        <a:ea typeface="MS Mincho" panose="02020609040205080304" pitchFamily="49" charset="-128"/>
                      </a:endParaRPr>
                    </a:p>
                    <a:p>
                      <a:pPr algn="r">
                        <a:spcAft>
                          <a:spcPts val="0"/>
                        </a:spcAft>
                      </a:pPr>
                      <a:br>
                        <a:rPr lang="en-US" sz="1200" kern="100" dirty="0">
                          <a:effectLst/>
                          <a:latin typeface="MS Mincho" panose="02020609040205080304" pitchFamily="49" charset="-128"/>
                          <a:ea typeface="MS Mincho" panose="02020609040205080304" pitchFamily="49" charset="-128"/>
                        </a:rPr>
                      </a:br>
                      <a:r>
                        <a:rPr lang="ja-JP" sz="1200" kern="100">
                          <a:effectLst/>
                          <a:latin typeface="MS Mincho" panose="02020609040205080304" pitchFamily="49" charset="-128"/>
                          <a:ea typeface="MS Mincho" panose="02020609040205080304" pitchFamily="49" charset="-128"/>
                        </a:rPr>
                        <a:t>（　　）時間　</a:t>
                      </a:r>
                      <a:endParaRPr lang="ja-JP" sz="12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hMerge="1">
                  <a:txBody>
                    <a:bodyPr/>
                    <a:lstStyle/>
                    <a:p>
                      <a:endParaRPr kumimoji="1" lang="ja-JP" altLang="en-US"/>
                    </a:p>
                  </a:txBody>
                  <a:tcPr/>
                </a:tc>
                <a:tc>
                  <a:txBody>
                    <a:bodyPr/>
                    <a:lstStyle/>
                    <a:p>
                      <a:pPr algn="l">
                        <a:spcAft>
                          <a:spcPts val="0"/>
                        </a:spcAft>
                      </a:pPr>
                      <a:endParaRPr lang="ja-JP" sz="1200" kern="100" dirty="0">
                        <a:effectLst/>
                        <a:latin typeface="MS Mincho" panose="02020609040205080304" pitchFamily="49" charset="-128"/>
                        <a:ea typeface="MS Mincho" panose="02020609040205080304" pitchFamily="49" charset="-128"/>
                      </a:endParaRPr>
                    </a:p>
                    <a:p>
                      <a:pPr algn="l">
                        <a:lnSpc>
                          <a:spcPts val="1600"/>
                        </a:lnSpc>
                        <a:spcAft>
                          <a:spcPts val="0"/>
                        </a:spcAft>
                      </a:pPr>
                      <a:endParaRPr lang="en-US" sz="1200" kern="100" dirty="0">
                        <a:effectLst/>
                        <a:latin typeface="MS Mincho" panose="02020609040205080304" pitchFamily="49" charset="-128"/>
                        <a:ea typeface="MS Mincho" panose="02020609040205080304" pitchFamily="49" charset="-128"/>
                      </a:endParaRPr>
                    </a:p>
                    <a:p>
                      <a:pPr algn="l">
                        <a:lnSpc>
                          <a:spcPts val="1600"/>
                        </a:lnSpc>
                        <a:spcAft>
                          <a:spcPts val="0"/>
                        </a:spcAft>
                      </a:pPr>
                      <a:endParaRPr lang="en-US" altLang="ja-JP" sz="1200" kern="100" dirty="0">
                        <a:effectLst/>
                        <a:latin typeface="MS Mincho" panose="02020609040205080304" pitchFamily="49" charset="-128"/>
                        <a:ea typeface="MS Mincho" panose="02020609040205080304" pitchFamily="49" charset="-128"/>
                      </a:endParaRPr>
                    </a:p>
                    <a:p>
                      <a:pPr algn="l">
                        <a:lnSpc>
                          <a:spcPts val="1600"/>
                        </a:lnSpc>
                        <a:spcAft>
                          <a:spcPts val="0"/>
                        </a:spcAft>
                      </a:pPr>
                      <a:endParaRPr lang="en-US" altLang="ja-JP" sz="1200" kern="100" dirty="0">
                        <a:effectLst/>
                        <a:latin typeface="MS Mincho" panose="02020609040205080304" pitchFamily="49" charset="-128"/>
                        <a:ea typeface="MS Mincho" panose="02020609040205080304" pitchFamily="49" charset="-128"/>
                      </a:endParaRPr>
                    </a:p>
                    <a:p>
                      <a:pPr algn="l">
                        <a:lnSpc>
                          <a:spcPts val="1600"/>
                        </a:lnSpc>
                        <a:spcAft>
                          <a:spcPts val="0"/>
                        </a:spcAft>
                      </a:pPr>
                      <a:endParaRPr lang="en-US" altLang="ja-JP" sz="1200" kern="100" dirty="0">
                        <a:effectLst/>
                        <a:latin typeface="MS Mincho" panose="02020609040205080304" pitchFamily="49" charset="-128"/>
                        <a:ea typeface="MS Mincho" panose="02020609040205080304" pitchFamily="49" charset="-128"/>
                      </a:endParaRPr>
                    </a:p>
                    <a:p>
                      <a:pPr algn="l">
                        <a:lnSpc>
                          <a:spcPts val="1600"/>
                        </a:lnSpc>
                        <a:spcAft>
                          <a:spcPts val="0"/>
                        </a:spcAft>
                      </a:pPr>
                      <a:endParaRPr lang="en-US" altLang="ja-JP" sz="1200" kern="100" dirty="0">
                        <a:effectLst/>
                        <a:latin typeface="MS Mincho" panose="02020609040205080304" pitchFamily="49" charset="-128"/>
                        <a:ea typeface="MS Mincho" panose="02020609040205080304" pitchFamily="49" charset="-128"/>
                      </a:endParaRPr>
                    </a:p>
                    <a:p>
                      <a:pPr algn="l">
                        <a:lnSpc>
                          <a:spcPts val="1600"/>
                        </a:lnSpc>
                        <a:spcAft>
                          <a:spcPts val="0"/>
                        </a:spcAft>
                      </a:pPr>
                      <a:endParaRPr lang="en-US" altLang="ja-JP" sz="1200" kern="100" dirty="0">
                        <a:effectLst/>
                        <a:latin typeface="MS Mincho" panose="02020609040205080304" pitchFamily="49" charset="-128"/>
                        <a:ea typeface="MS Mincho" panose="02020609040205080304" pitchFamily="49" charset="-128"/>
                      </a:endParaRPr>
                    </a:p>
                    <a:p>
                      <a:pPr algn="l">
                        <a:lnSpc>
                          <a:spcPts val="1600"/>
                        </a:lnSpc>
                        <a:spcAft>
                          <a:spcPts val="0"/>
                        </a:spcAft>
                      </a:pPr>
                      <a:endParaRPr lang="en-US" altLang="ja-JP" sz="1200" kern="100" dirty="0">
                        <a:effectLst/>
                        <a:latin typeface="MS Mincho" panose="02020609040205080304" pitchFamily="49" charset="-128"/>
                        <a:ea typeface="MS Mincho" panose="02020609040205080304" pitchFamily="49" charset="-128"/>
                      </a:endParaRPr>
                    </a:p>
                    <a:p>
                      <a:pPr algn="l">
                        <a:lnSpc>
                          <a:spcPts val="1600"/>
                        </a:lnSpc>
                        <a:spcAft>
                          <a:spcPts val="0"/>
                        </a:spcAft>
                      </a:pPr>
                      <a:endParaRPr lang="ja-JP" sz="1200" kern="100">
                        <a:effectLst/>
                        <a:latin typeface="MS Mincho" panose="02020609040205080304" pitchFamily="49" charset="-128"/>
                        <a:ea typeface="MS Mincho" panose="02020609040205080304" pitchFamily="49" charset="-128"/>
                      </a:endParaRPr>
                    </a:p>
                    <a:p>
                      <a:pPr algn="l">
                        <a:lnSpc>
                          <a:spcPts val="1600"/>
                        </a:lnSpc>
                        <a:spcAft>
                          <a:spcPts val="0"/>
                        </a:spcAft>
                      </a:pPr>
                      <a:endParaRPr lang="ja-JP" sz="1200" kern="100" dirty="0">
                        <a:effectLst/>
                        <a:latin typeface="MS Mincho" panose="02020609040205080304" pitchFamily="49" charset="-128"/>
                        <a:ea typeface="MS Mincho" panose="02020609040205080304" pitchFamily="49" charset="-128"/>
                      </a:endParaRPr>
                    </a:p>
                    <a:p>
                      <a:pPr algn="r">
                        <a:spcAft>
                          <a:spcPts val="0"/>
                        </a:spcAft>
                      </a:pPr>
                      <a:br>
                        <a:rPr lang="en-US" sz="1200" kern="100" dirty="0">
                          <a:effectLst/>
                          <a:latin typeface="MS Mincho" panose="02020609040205080304" pitchFamily="49" charset="-128"/>
                          <a:ea typeface="MS Mincho" panose="02020609040205080304" pitchFamily="49" charset="-128"/>
                        </a:rPr>
                      </a:br>
                      <a:r>
                        <a:rPr lang="ja-JP" sz="1200" kern="100">
                          <a:effectLst/>
                          <a:latin typeface="MS Mincho" panose="02020609040205080304" pitchFamily="49" charset="-128"/>
                          <a:ea typeface="MS Mincho" panose="02020609040205080304" pitchFamily="49" charset="-128"/>
                        </a:rPr>
                        <a:t>（　　）時間</a:t>
                      </a:r>
                      <a:endParaRPr lang="ja-JP" sz="12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154481548"/>
                  </a:ext>
                </a:extLst>
              </a:tr>
            </a:tbl>
          </a:graphicData>
        </a:graphic>
      </p:graphicFrame>
      <p:pic>
        <p:nvPicPr>
          <p:cNvPr id="2" name="図 1">
            <a:extLst>
              <a:ext uri="{FF2B5EF4-FFF2-40B4-BE49-F238E27FC236}">
                <a16:creationId xmlns:a16="http://schemas.microsoft.com/office/drawing/2014/main" id="{FD320EE7-4964-9945-8FFF-E947EE4180B5}"/>
              </a:ext>
            </a:extLst>
          </p:cNvPr>
          <p:cNvPicPr>
            <a:picLocks noChangeAspect="1"/>
          </p:cNvPicPr>
          <p:nvPr/>
        </p:nvPicPr>
        <p:blipFill>
          <a:blip r:embed="rId2"/>
          <a:stretch>
            <a:fillRect/>
          </a:stretch>
        </p:blipFill>
        <p:spPr>
          <a:xfrm>
            <a:off x="11367056" y="2922506"/>
            <a:ext cx="1111831" cy="1878093"/>
          </a:xfrm>
          <a:prstGeom prst="rect">
            <a:avLst/>
          </a:prstGeom>
          <a:solidFill>
            <a:schemeClr val="bg1"/>
          </a:solidFill>
        </p:spPr>
      </p:pic>
      <p:pic>
        <p:nvPicPr>
          <p:cNvPr id="3" name="図 2">
            <a:extLst>
              <a:ext uri="{FF2B5EF4-FFF2-40B4-BE49-F238E27FC236}">
                <a16:creationId xmlns:a16="http://schemas.microsoft.com/office/drawing/2014/main" id="{4DE79040-57A1-1747-A588-CD816940025A}"/>
              </a:ext>
            </a:extLst>
          </p:cNvPr>
          <p:cNvPicPr>
            <a:picLocks noChangeAspect="1"/>
          </p:cNvPicPr>
          <p:nvPr/>
        </p:nvPicPr>
        <p:blipFill>
          <a:blip r:embed="rId3"/>
          <a:stretch>
            <a:fillRect/>
          </a:stretch>
        </p:blipFill>
        <p:spPr>
          <a:xfrm>
            <a:off x="303641" y="2922507"/>
            <a:ext cx="1111831" cy="1878093"/>
          </a:xfrm>
          <a:prstGeom prst="rect">
            <a:avLst/>
          </a:prstGeom>
          <a:solidFill>
            <a:schemeClr val="bg1"/>
          </a:solidFill>
        </p:spPr>
      </p:pic>
      <p:sp>
        <p:nvSpPr>
          <p:cNvPr id="8" name="メモ 7">
            <a:extLst>
              <a:ext uri="{FF2B5EF4-FFF2-40B4-BE49-F238E27FC236}">
                <a16:creationId xmlns:a16="http://schemas.microsoft.com/office/drawing/2014/main" id="{913B8DC5-BD4A-F444-9B90-2B326677927B}"/>
              </a:ext>
            </a:extLst>
          </p:cNvPr>
          <p:cNvSpPr/>
          <p:nvPr/>
        </p:nvSpPr>
        <p:spPr>
          <a:xfrm>
            <a:off x="284569" y="4916568"/>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9" name="メモ 8">
            <a:extLst>
              <a:ext uri="{FF2B5EF4-FFF2-40B4-BE49-F238E27FC236}">
                <a16:creationId xmlns:a16="http://schemas.microsoft.com/office/drawing/2014/main" id="{C001769E-11CC-E746-9A36-B4507CB94A42}"/>
              </a:ext>
            </a:extLst>
          </p:cNvPr>
          <p:cNvSpPr/>
          <p:nvPr/>
        </p:nvSpPr>
        <p:spPr>
          <a:xfrm>
            <a:off x="284569" y="5256699"/>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10" name="メモ 9">
            <a:extLst>
              <a:ext uri="{FF2B5EF4-FFF2-40B4-BE49-F238E27FC236}">
                <a16:creationId xmlns:a16="http://schemas.microsoft.com/office/drawing/2014/main" id="{82ED41A4-017A-554C-8161-DE685134376C}"/>
              </a:ext>
            </a:extLst>
          </p:cNvPr>
          <p:cNvSpPr/>
          <p:nvPr/>
        </p:nvSpPr>
        <p:spPr>
          <a:xfrm>
            <a:off x="1481430" y="4916568"/>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11" name="メモ 10">
            <a:extLst>
              <a:ext uri="{FF2B5EF4-FFF2-40B4-BE49-F238E27FC236}">
                <a16:creationId xmlns:a16="http://schemas.microsoft.com/office/drawing/2014/main" id="{C00D90E9-CE61-464C-94A1-C47E327CAFA7}"/>
              </a:ext>
            </a:extLst>
          </p:cNvPr>
          <p:cNvSpPr/>
          <p:nvPr/>
        </p:nvSpPr>
        <p:spPr>
          <a:xfrm>
            <a:off x="1481430" y="5256699"/>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12" name="メモ 11">
            <a:extLst>
              <a:ext uri="{FF2B5EF4-FFF2-40B4-BE49-F238E27FC236}">
                <a16:creationId xmlns:a16="http://schemas.microsoft.com/office/drawing/2014/main" id="{732AA4BB-D22F-D34B-870C-87CC26F23064}"/>
              </a:ext>
            </a:extLst>
          </p:cNvPr>
          <p:cNvSpPr/>
          <p:nvPr/>
        </p:nvSpPr>
        <p:spPr>
          <a:xfrm>
            <a:off x="2678291" y="4916568"/>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13" name="メモ 12">
            <a:extLst>
              <a:ext uri="{FF2B5EF4-FFF2-40B4-BE49-F238E27FC236}">
                <a16:creationId xmlns:a16="http://schemas.microsoft.com/office/drawing/2014/main" id="{8404F679-0A50-A34A-AE86-D5E4C6F317B0}"/>
              </a:ext>
            </a:extLst>
          </p:cNvPr>
          <p:cNvSpPr/>
          <p:nvPr/>
        </p:nvSpPr>
        <p:spPr>
          <a:xfrm>
            <a:off x="2678291" y="5256699"/>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14" name="メモ 13">
            <a:extLst>
              <a:ext uri="{FF2B5EF4-FFF2-40B4-BE49-F238E27FC236}">
                <a16:creationId xmlns:a16="http://schemas.microsoft.com/office/drawing/2014/main" id="{3756D309-F32E-7F4B-AEF4-BCCA5B40C6E6}"/>
              </a:ext>
            </a:extLst>
          </p:cNvPr>
          <p:cNvSpPr/>
          <p:nvPr/>
        </p:nvSpPr>
        <p:spPr>
          <a:xfrm>
            <a:off x="4010918" y="4901070"/>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15" name="メモ 14">
            <a:extLst>
              <a:ext uri="{FF2B5EF4-FFF2-40B4-BE49-F238E27FC236}">
                <a16:creationId xmlns:a16="http://schemas.microsoft.com/office/drawing/2014/main" id="{C99BC730-0363-8548-B0DD-571D73340F8A}"/>
              </a:ext>
            </a:extLst>
          </p:cNvPr>
          <p:cNvSpPr/>
          <p:nvPr/>
        </p:nvSpPr>
        <p:spPr>
          <a:xfrm>
            <a:off x="4010918" y="5241201"/>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16" name="メモ 15">
            <a:extLst>
              <a:ext uri="{FF2B5EF4-FFF2-40B4-BE49-F238E27FC236}">
                <a16:creationId xmlns:a16="http://schemas.microsoft.com/office/drawing/2014/main" id="{BC6A3BA3-1559-E549-B254-A64484795D4B}"/>
              </a:ext>
            </a:extLst>
          </p:cNvPr>
          <p:cNvSpPr/>
          <p:nvPr/>
        </p:nvSpPr>
        <p:spPr>
          <a:xfrm>
            <a:off x="5225928" y="4901070"/>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17" name="メモ 16">
            <a:extLst>
              <a:ext uri="{FF2B5EF4-FFF2-40B4-BE49-F238E27FC236}">
                <a16:creationId xmlns:a16="http://schemas.microsoft.com/office/drawing/2014/main" id="{83236854-BEB6-7E47-A167-117F5F08B5E5}"/>
              </a:ext>
            </a:extLst>
          </p:cNvPr>
          <p:cNvSpPr/>
          <p:nvPr/>
        </p:nvSpPr>
        <p:spPr>
          <a:xfrm>
            <a:off x="5225928" y="5241201"/>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18" name="メモ 17">
            <a:extLst>
              <a:ext uri="{FF2B5EF4-FFF2-40B4-BE49-F238E27FC236}">
                <a16:creationId xmlns:a16="http://schemas.microsoft.com/office/drawing/2014/main" id="{29C146E1-4E2C-2242-B513-DC07D247E9B2}"/>
              </a:ext>
            </a:extLst>
          </p:cNvPr>
          <p:cNvSpPr/>
          <p:nvPr/>
        </p:nvSpPr>
        <p:spPr>
          <a:xfrm>
            <a:off x="6457975" y="4912696"/>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19" name="メモ 18">
            <a:extLst>
              <a:ext uri="{FF2B5EF4-FFF2-40B4-BE49-F238E27FC236}">
                <a16:creationId xmlns:a16="http://schemas.microsoft.com/office/drawing/2014/main" id="{2037DC41-1C9C-6140-9779-DB1BB9A5A2B3}"/>
              </a:ext>
            </a:extLst>
          </p:cNvPr>
          <p:cNvSpPr/>
          <p:nvPr/>
        </p:nvSpPr>
        <p:spPr>
          <a:xfrm>
            <a:off x="6457975" y="5252827"/>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24" name="メモ 23">
            <a:extLst>
              <a:ext uri="{FF2B5EF4-FFF2-40B4-BE49-F238E27FC236}">
                <a16:creationId xmlns:a16="http://schemas.microsoft.com/office/drawing/2014/main" id="{81B24EC2-E82E-DD45-8357-8E8BCE97566C}"/>
              </a:ext>
            </a:extLst>
          </p:cNvPr>
          <p:cNvSpPr/>
          <p:nvPr/>
        </p:nvSpPr>
        <p:spPr>
          <a:xfrm>
            <a:off x="11367056" y="4904945"/>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25" name="メモ 24">
            <a:extLst>
              <a:ext uri="{FF2B5EF4-FFF2-40B4-BE49-F238E27FC236}">
                <a16:creationId xmlns:a16="http://schemas.microsoft.com/office/drawing/2014/main" id="{5EB3C55B-8192-7A40-8406-5BA3818EBA79}"/>
              </a:ext>
            </a:extLst>
          </p:cNvPr>
          <p:cNvSpPr/>
          <p:nvPr/>
        </p:nvSpPr>
        <p:spPr>
          <a:xfrm>
            <a:off x="11367056" y="5245076"/>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26" name="メモ 25">
            <a:extLst>
              <a:ext uri="{FF2B5EF4-FFF2-40B4-BE49-F238E27FC236}">
                <a16:creationId xmlns:a16="http://schemas.microsoft.com/office/drawing/2014/main" id="{B3D7FC3C-0B94-9B47-B7E0-0211B4BBDACC}"/>
              </a:ext>
            </a:extLst>
          </p:cNvPr>
          <p:cNvSpPr/>
          <p:nvPr/>
        </p:nvSpPr>
        <p:spPr>
          <a:xfrm>
            <a:off x="10152046" y="4901071"/>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27" name="メモ 26">
            <a:extLst>
              <a:ext uri="{FF2B5EF4-FFF2-40B4-BE49-F238E27FC236}">
                <a16:creationId xmlns:a16="http://schemas.microsoft.com/office/drawing/2014/main" id="{B9341B4F-F324-9F43-9EF6-17E137FA9027}"/>
              </a:ext>
            </a:extLst>
          </p:cNvPr>
          <p:cNvSpPr/>
          <p:nvPr/>
        </p:nvSpPr>
        <p:spPr>
          <a:xfrm>
            <a:off x="10152046" y="5241202"/>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28" name="メモ 27">
            <a:extLst>
              <a:ext uri="{FF2B5EF4-FFF2-40B4-BE49-F238E27FC236}">
                <a16:creationId xmlns:a16="http://schemas.microsoft.com/office/drawing/2014/main" id="{9A80C3B6-25D6-2942-9352-EC32A2C4E629}"/>
              </a:ext>
            </a:extLst>
          </p:cNvPr>
          <p:cNvSpPr/>
          <p:nvPr/>
        </p:nvSpPr>
        <p:spPr>
          <a:xfrm>
            <a:off x="8937036" y="4889447"/>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29" name="メモ 28">
            <a:extLst>
              <a:ext uri="{FF2B5EF4-FFF2-40B4-BE49-F238E27FC236}">
                <a16:creationId xmlns:a16="http://schemas.microsoft.com/office/drawing/2014/main" id="{7662CA1F-F089-644F-ABF3-6C0E8D619C9F}"/>
              </a:ext>
            </a:extLst>
          </p:cNvPr>
          <p:cNvSpPr/>
          <p:nvPr/>
        </p:nvSpPr>
        <p:spPr>
          <a:xfrm>
            <a:off x="8937036" y="5229578"/>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30" name="メモ 29">
            <a:extLst>
              <a:ext uri="{FF2B5EF4-FFF2-40B4-BE49-F238E27FC236}">
                <a16:creationId xmlns:a16="http://schemas.microsoft.com/office/drawing/2014/main" id="{EEB5C65B-C004-FE44-9CF1-DC7502D97AA2}"/>
              </a:ext>
            </a:extLst>
          </p:cNvPr>
          <p:cNvSpPr/>
          <p:nvPr/>
        </p:nvSpPr>
        <p:spPr>
          <a:xfrm>
            <a:off x="7637399" y="4920445"/>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
        <p:nvSpPr>
          <p:cNvPr id="31" name="メモ 30">
            <a:extLst>
              <a:ext uri="{FF2B5EF4-FFF2-40B4-BE49-F238E27FC236}">
                <a16:creationId xmlns:a16="http://schemas.microsoft.com/office/drawing/2014/main" id="{FDFFF622-C2AF-294B-930F-344825C0C2D6}"/>
              </a:ext>
            </a:extLst>
          </p:cNvPr>
          <p:cNvSpPr/>
          <p:nvPr/>
        </p:nvSpPr>
        <p:spPr>
          <a:xfrm>
            <a:off x="7637399" y="5260576"/>
            <a:ext cx="1092759" cy="255722"/>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800">
              <a:latin typeface="MS PMincho" panose="02020600040205080304" pitchFamily="18" charset="-128"/>
              <a:ea typeface="MS PMincho" panose="02020600040205080304" pitchFamily="18" charset="-128"/>
            </a:endParaRPr>
          </a:p>
        </p:txBody>
      </p:sp>
    </p:spTree>
    <p:extLst>
      <p:ext uri="{BB962C8B-B14F-4D97-AF65-F5344CB8AC3E}">
        <p14:creationId xmlns:p14="http://schemas.microsoft.com/office/powerpoint/2010/main" val="425886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3C9416-C035-DE48-A690-F306AADEDD21}"/>
              </a:ext>
            </a:extLst>
          </p:cNvPr>
          <p:cNvSpPr>
            <a:spLocks noGrp="1"/>
          </p:cNvSpPr>
          <p:nvPr>
            <p:ph type="title"/>
          </p:nvPr>
        </p:nvSpPr>
        <p:spPr>
          <a:xfrm>
            <a:off x="76425" y="317618"/>
            <a:ext cx="11696638" cy="1124028"/>
          </a:xfrm>
        </p:spPr>
        <p:txBody>
          <a:bodyPr>
            <a:normAutofit/>
          </a:bodyPr>
          <a:lstStyle/>
          <a:p>
            <a:r>
              <a:rPr kumimoji="1" lang="ja-JP" altLang="en-US" sz="4000"/>
              <a:t>学習活動カード（表面）こちらを並べて使います。</a:t>
            </a:r>
          </a:p>
        </p:txBody>
      </p:sp>
      <p:pic>
        <p:nvPicPr>
          <p:cNvPr id="4" name="図 3">
            <a:extLst>
              <a:ext uri="{FF2B5EF4-FFF2-40B4-BE49-F238E27FC236}">
                <a16:creationId xmlns:a16="http://schemas.microsoft.com/office/drawing/2014/main" id="{E7656B54-5412-454B-8432-D9BBD43CDC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25" y="1588833"/>
            <a:ext cx="1112400" cy="1867243"/>
          </a:xfrm>
          <a:prstGeom prst="rect">
            <a:avLst/>
          </a:prstGeom>
          <a:solidFill>
            <a:schemeClr val="bg1"/>
          </a:solidFill>
        </p:spPr>
      </p:pic>
      <p:pic>
        <p:nvPicPr>
          <p:cNvPr id="5" name="図 4">
            <a:extLst>
              <a:ext uri="{FF2B5EF4-FFF2-40B4-BE49-F238E27FC236}">
                <a16:creationId xmlns:a16="http://schemas.microsoft.com/office/drawing/2014/main" id="{EF3B4927-CFA4-B64C-84A4-B6EAD9C454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0323" y="1560681"/>
            <a:ext cx="1112400" cy="1867243"/>
          </a:xfrm>
          <a:prstGeom prst="rect">
            <a:avLst/>
          </a:prstGeom>
          <a:solidFill>
            <a:schemeClr val="bg1"/>
          </a:solidFill>
        </p:spPr>
      </p:pic>
      <p:pic>
        <p:nvPicPr>
          <p:cNvPr id="6" name="図 5">
            <a:extLst>
              <a:ext uri="{FF2B5EF4-FFF2-40B4-BE49-F238E27FC236}">
                <a16:creationId xmlns:a16="http://schemas.microsoft.com/office/drawing/2014/main" id="{EA3CE441-749C-914A-B016-1B507D40FD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1805" y="1566661"/>
            <a:ext cx="1112400" cy="1867243"/>
          </a:xfrm>
          <a:prstGeom prst="rect">
            <a:avLst/>
          </a:prstGeom>
          <a:solidFill>
            <a:schemeClr val="bg1"/>
          </a:solidFill>
        </p:spPr>
      </p:pic>
      <p:pic>
        <p:nvPicPr>
          <p:cNvPr id="7" name="図 6">
            <a:extLst>
              <a:ext uri="{FF2B5EF4-FFF2-40B4-BE49-F238E27FC236}">
                <a16:creationId xmlns:a16="http://schemas.microsoft.com/office/drawing/2014/main" id="{74C45089-1582-254A-A230-23943983CA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7620" y="1558900"/>
            <a:ext cx="1112400" cy="1867243"/>
          </a:xfrm>
          <a:prstGeom prst="rect">
            <a:avLst/>
          </a:prstGeom>
          <a:solidFill>
            <a:schemeClr val="bg1"/>
          </a:solidFill>
        </p:spPr>
      </p:pic>
      <p:pic>
        <p:nvPicPr>
          <p:cNvPr id="8" name="図 7">
            <a:extLst>
              <a:ext uri="{FF2B5EF4-FFF2-40B4-BE49-F238E27FC236}">
                <a16:creationId xmlns:a16="http://schemas.microsoft.com/office/drawing/2014/main" id="{DEE47FCC-DC4D-804B-A93D-47CA039458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99102" y="1555972"/>
            <a:ext cx="1112400" cy="1867243"/>
          </a:xfrm>
          <a:prstGeom prst="rect">
            <a:avLst/>
          </a:prstGeom>
          <a:solidFill>
            <a:schemeClr val="bg1"/>
          </a:solidFill>
        </p:spPr>
      </p:pic>
      <p:pic>
        <p:nvPicPr>
          <p:cNvPr id="9" name="図 8">
            <a:extLst>
              <a:ext uri="{FF2B5EF4-FFF2-40B4-BE49-F238E27FC236}">
                <a16:creationId xmlns:a16="http://schemas.microsoft.com/office/drawing/2014/main" id="{A645A643-6202-E149-A482-703F0DDA89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25042" y="1555971"/>
            <a:ext cx="1112400" cy="1867243"/>
          </a:xfrm>
          <a:prstGeom prst="rect">
            <a:avLst/>
          </a:prstGeom>
          <a:solidFill>
            <a:schemeClr val="bg1"/>
          </a:solidFill>
        </p:spPr>
      </p:pic>
      <p:pic>
        <p:nvPicPr>
          <p:cNvPr id="11" name="図 10">
            <a:extLst>
              <a:ext uri="{FF2B5EF4-FFF2-40B4-BE49-F238E27FC236}">
                <a16:creationId xmlns:a16="http://schemas.microsoft.com/office/drawing/2014/main" id="{58964DAE-9C78-D74D-BFAD-9E141EBC46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06524" y="1566661"/>
            <a:ext cx="1112400" cy="1867243"/>
          </a:xfrm>
          <a:prstGeom prst="rect">
            <a:avLst/>
          </a:prstGeom>
          <a:solidFill>
            <a:schemeClr val="bg1"/>
          </a:solidFill>
        </p:spPr>
      </p:pic>
      <p:pic>
        <p:nvPicPr>
          <p:cNvPr id="12" name="図 11">
            <a:extLst>
              <a:ext uri="{FF2B5EF4-FFF2-40B4-BE49-F238E27FC236}">
                <a16:creationId xmlns:a16="http://schemas.microsoft.com/office/drawing/2014/main" id="{631BBD25-4FD5-8144-871C-BB57D975040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425" y="4227066"/>
            <a:ext cx="1112400" cy="1867243"/>
          </a:xfrm>
          <a:prstGeom prst="rect">
            <a:avLst/>
          </a:prstGeom>
          <a:solidFill>
            <a:schemeClr val="bg1"/>
          </a:solidFill>
        </p:spPr>
      </p:pic>
      <p:pic>
        <p:nvPicPr>
          <p:cNvPr id="3" name="図 2">
            <a:extLst>
              <a:ext uri="{FF2B5EF4-FFF2-40B4-BE49-F238E27FC236}">
                <a16:creationId xmlns:a16="http://schemas.microsoft.com/office/drawing/2014/main" id="{9FDF7928-29CD-F945-9FB7-C0B91D5C1D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40323" y="4230446"/>
            <a:ext cx="1112400" cy="1867243"/>
          </a:xfrm>
          <a:prstGeom prst="rect">
            <a:avLst/>
          </a:prstGeom>
          <a:solidFill>
            <a:schemeClr val="bg1"/>
          </a:solidFill>
        </p:spPr>
      </p:pic>
      <p:pic>
        <p:nvPicPr>
          <p:cNvPr id="13" name="図 12">
            <a:extLst>
              <a:ext uri="{FF2B5EF4-FFF2-40B4-BE49-F238E27FC236}">
                <a16:creationId xmlns:a16="http://schemas.microsoft.com/office/drawing/2014/main" id="{E6AABA8C-B289-FB42-BCCE-CB4EEFFB4A9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21805" y="4236426"/>
            <a:ext cx="1112400" cy="1867243"/>
          </a:xfrm>
          <a:prstGeom prst="rect">
            <a:avLst/>
          </a:prstGeom>
          <a:solidFill>
            <a:schemeClr val="bg1"/>
          </a:solidFill>
        </p:spPr>
      </p:pic>
      <p:pic>
        <p:nvPicPr>
          <p:cNvPr id="14" name="図 13">
            <a:extLst>
              <a:ext uri="{FF2B5EF4-FFF2-40B4-BE49-F238E27FC236}">
                <a16:creationId xmlns:a16="http://schemas.microsoft.com/office/drawing/2014/main" id="{7D2DDF62-930A-0C47-8920-56B8579B748C}"/>
              </a:ext>
            </a:extLst>
          </p:cNvPr>
          <p:cNvPicPr>
            <a:picLocks noChangeAspect="1"/>
          </p:cNvPicPr>
          <p:nvPr/>
        </p:nvPicPr>
        <p:blipFill>
          <a:blip r:embed="rId12"/>
          <a:stretch>
            <a:fillRect/>
          </a:stretch>
        </p:blipFill>
        <p:spPr>
          <a:xfrm>
            <a:off x="3957073" y="4228665"/>
            <a:ext cx="1112400" cy="1901603"/>
          </a:xfrm>
          <a:prstGeom prst="rect">
            <a:avLst/>
          </a:prstGeom>
          <a:solidFill>
            <a:schemeClr val="bg1"/>
          </a:solidFill>
        </p:spPr>
      </p:pic>
      <p:pic>
        <p:nvPicPr>
          <p:cNvPr id="15" name="図 14">
            <a:extLst>
              <a:ext uri="{FF2B5EF4-FFF2-40B4-BE49-F238E27FC236}">
                <a16:creationId xmlns:a16="http://schemas.microsoft.com/office/drawing/2014/main" id="{DDF2C8E6-44DE-4841-ADD6-DA7298EE94B4}"/>
              </a:ext>
            </a:extLst>
          </p:cNvPr>
          <p:cNvPicPr>
            <a:picLocks noChangeAspect="1"/>
          </p:cNvPicPr>
          <p:nvPr/>
        </p:nvPicPr>
        <p:blipFill>
          <a:blip r:embed="rId13"/>
          <a:stretch>
            <a:fillRect/>
          </a:stretch>
        </p:blipFill>
        <p:spPr>
          <a:xfrm>
            <a:off x="6501966" y="4211800"/>
            <a:ext cx="1112400" cy="1901603"/>
          </a:xfrm>
          <a:prstGeom prst="rect">
            <a:avLst/>
          </a:prstGeom>
          <a:solidFill>
            <a:schemeClr val="bg1"/>
          </a:solidFill>
        </p:spPr>
      </p:pic>
      <p:pic>
        <p:nvPicPr>
          <p:cNvPr id="16" name="図 15">
            <a:extLst>
              <a:ext uri="{FF2B5EF4-FFF2-40B4-BE49-F238E27FC236}">
                <a16:creationId xmlns:a16="http://schemas.microsoft.com/office/drawing/2014/main" id="{AC389680-54CB-C348-AA85-363962495B6D}"/>
              </a:ext>
            </a:extLst>
          </p:cNvPr>
          <p:cNvPicPr>
            <a:picLocks noChangeAspect="1"/>
          </p:cNvPicPr>
          <p:nvPr/>
        </p:nvPicPr>
        <p:blipFill>
          <a:blip r:embed="rId14"/>
          <a:stretch>
            <a:fillRect/>
          </a:stretch>
        </p:blipFill>
        <p:spPr>
          <a:xfrm>
            <a:off x="7765864" y="4220344"/>
            <a:ext cx="1112400" cy="1899405"/>
          </a:xfrm>
          <a:prstGeom prst="rect">
            <a:avLst/>
          </a:prstGeom>
          <a:solidFill>
            <a:schemeClr val="bg1"/>
          </a:solidFill>
        </p:spPr>
      </p:pic>
      <p:pic>
        <p:nvPicPr>
          <p:cNvPr id="17" name="図 16">
            <a:extLst>
              <a:ext uri="{FF2B5EF4-FFF2-40B4-BE49-F238E27FC236}">
                <a16:creationId xmlns:a16="http://schemas.microsoft.com/office/drawing/2014/main" id="{86D5AEC0-0D0A-894E-BB07-6225E9B0143B}"/>
              </a:ext>
            </a:extLst>
          </p:cNvPr>
          <p:cNvPicPr>
            <a:picLocks noChangeAspect="1"/>
          </p:cNvPicPr>
          <p:nvPr/>
        </p:nvPicPr>
        <p:blipFill>
          <a:blip r:embed="rId15"/>
          <a:stretch>
            <a:fillRect/>
          </a:stretch>
        </p:blipFill>
        <p:spPr>
          <a:xfrm>
            <a:off x="9029762" y="4213998"/>
            <a:ext cx="1112400" cy="1899405"/>
          </a:xfrm>
          <a:prstGeom prst="rect">
            <a:avLst/>
          </a:prstGeom>
          <a:solidFill>
            <a:schemeClr val="bg1"/>
          </a:solidFill>
        </p:spPr>
      </p:pic>
      <p:pic>
        <p:nvPicPr>
          <p:cNvPr id="19" name="図 18">
            <a:extLst>
              <a:ext uri="{FF2B5EF4-FFF2-40B4-BE49-F238E27FC236}">
                <a16:creationId xmlns:a16="http://schemas.microsoft.com/office/drawing/2014/main" id="{2F7377C5-5028-B145-973F-8FB30167BF51}"/>
              </a:ext>
            </a:extLst>
          </p:cNvPr>
          <p:cNvPicPr>
            <a:picLocks noChangeAspect="1"/>
          </p:cNvPicPr>
          <p:nvPr/>
        </p:nvPicPr>
        <p:blipFill>
          <a:blip r:embed="rId16"/>
          <a:stretch>
            <a:fillRect/>
          </a:stretch>
        </p:blipFill>
        <p:spPr>
          <a:xfrm>
            <a:off x="1329416" y="6877740"/>
            <a:ext cx="1112400" cy="1886570"/>
          </a:xfrm>
          <a:prstGeom prst="rect">
            <a:avLst/>
          </a:prstGeom>
          <a:solidFill>
            <a:schemeClr val="bg1"/>
          </a:solidFill>
        </p:spPr>
      </p:pic>
      <p:pic>
        <p:nvPicPr>
          <p:cNvPr id="20" name="図 19">
            <a:extLst>
              <a:ext uri="{FF2B5EF4-FFF2-40B4-BE49-F238E27FC236}">
                <a16:creationId xmlns:a16="http://schemas.microsoft.com/office/drawing/2014/main" id="{9220E40C-422D-E14B-80DF-CA2DDE50418E}"/>
              </a:ext>
            </a:extLst>
          </p:cNvPr>
          <p:cNvPicPr>
            <a:picLocks noChangeAspect="1"/>
          </p:cNvPicPr>
          <p:nvPr/>
        </p:nvPicPr>
        <p:blipFill>
          <a:blip r:embed="rId17"/>
          <a:stretch>
            <a:fillRect/>
          </a:stretch>
        </p:blipFill>
        <p:spPr>
          <a:xfrm>
            <a:off x="2646594" y="6877740"/>
            <a:ext cx="1112400" cy="1886570"/>
          </a:xfrm>
          <a:prstGeom prst="rect">
            <a:avLst/>
          </a:prstGeom>
          <a:solidFill>
            <a:schemeClr val="bg1"/>
          </a:solidFill>
        </p:spPr>
      </p:pic>
      <p:pic>
        <p:nvPicPr>
          <p:cNvPr id="23" name="図 22">
            <a:extLst>
              <a:ext uri="{FF2B5EF4-FFF2-40B4-BE49-F238E27FC236}">
                <a16:creationId xmlns:a16="http://schemas.microsoft.com/office/drawing/2014/main" id="{7AFDE206-8E3B-D048-8F28-512F4B5901FC}"/>
              </a:ext>
            </a:extLst>
          </p:cNvPr>
          <p:cNvPicPr>
            <a:picLocks noChangeAspect="1"/>
          </p:cNvPicPr>
          <p:nvPr/>
        </p:nvPicPr>
        <p:blipFill>
          <a:blip r:embed="rId18"/>
          <a:stretch>
            <a:fillRect/>
          </a:stretch>
        </p:blipFill>
        <p:spPr>
          <a:xfrm>
            <a:off x="5238068" y="4211800"/>
            <a:ext cx="1112400" cy="1879055"/>
          </a:xfrm>
          <a:prstGeom prst="rect">
            <a:avLst/>
          </a:prstGeom>
          <a:solidFill>
            <a:schemeClr val="bg1"/>
          </a:solidFill>
        </p:spPr>
      </p:pic>
      <p:pic>
        <p:nvPicPr>
          <p:cNvPr id="24" name="図 23">
            <a:extLst>
              <a:ext uri="{FF2B5EF4-FFF2-40B4-BE49-F238E27FC236}">
                <a16:creationId xmlns:a16="http://schemas.microsoft.com/office/drawing/2014/main" id="{F4C0669F-93CF-2749-87CD-940700D6043D}"/>
              </a:ext>
            </a:extLst>
          </p:cNvPr>
          <p:cNvPicPr>
            <a:picLocks noChangeAspect="1"/>
          </p:cNvPicPr>
          <p:nvPr/>
        </p:nvPicPr>
        <p:blipFill>
          <a:blip r:embed="rId19"/>
          <a:stretch>
            <a:fillRect/>
          </a:stretch>
        </p:blipFill>
        <p:spPr>
          <a:xfrm>
            <a:off x="7765864" y="6928523"/>
            <a:ext cx="1112400" cy="1879054"/>
          </a:xfrm>
          <a:prstGeom prst="rect">
            <a:avLst/>
          </a:prstGeom>
          <a:solidFill>
            <a:schemeClr val="bg1"/>
          </a:solidFill>
        </p:spPr>
      </p:pic>
      <p:pic>
        <p:nvPicPr>
          <p:cNvPr id="25" name="図 24">
            <a:extLst>
              <a:ext uri="{FF2B5EF4-FFF2-40B4-BE49-F238E27FC236}">
                <a16:creationId xmlns:a16="http://schemas.microsoft.com/office/drawing/2014/main" id="{5201DA8D-6506-9B49-B275-581BB9CDFDD8}"/>
              </a:ext>
            </a:extLst>
          </p:cNvPr>
          <p:cNvPicPr>
            <a:picLocks noChangeAspect="1"/>
          </p:cNvPicPr>
          <p:nvPr/>
        </p:nvPicPr>
        <p:blipFill>
          <a:blip r:embed="rId20"/>
          <a:stretch>
            <a:fillRect/>
          </a:stretch>
        </p:blipFill>
        <p:spPr>
          <a:xfrm>
            <a:off x="5247119" y="6896961"/>
            <a:ext cx="1112400" cy="1879054"/>
          </a:xfrm>
          <a:prstGeom prst="rect">
            <a:avLst/>
          </a:prstGeom>
          <a:solidFill>
            <a:schemeClr val="bg1"/>
          </a:solidFill>
        </p:spPr>
      </p:pic>
      <p:pic>
        <p:nvPicPr>
          <p:cNvPr id="28" name="図 27">
            <a:extLst>
              <a:ext uri="{FF2B5EF4-FFF2-40B4-BE49-F238E27FC236}">
                <a16:creationId xmlns:a16="http://schemas.microsoft.com/office/drawing/2014/main" id="{02E292DA-BD94-524E-B1D3-D936A84EEF0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917620" y="6861335"/>
            <a:ext cx="1112400" cy="1902975"/>
          </a:xfrm>
          <a:prstGeom prst="rect">
            <a:avLst/>
          </a:prstGeom>
          <a:solidFill>
            <a:schemeClr val="bg1"/>
          </a:solidFill>
        </p:spPr>
      </p:pic>
      <p:pic>
        <p:nvPicPr>
          <p:cNvPr id="30" name="図 29">
            <a:extLst>
              <a:ext uri="{FF2B5EF4-FFF2-40B4-BE49-F238E27FC236}">
                <a16:creationId xmlns:a16="http://schemas.microsoft.com/office/drawing/2014/main" id="{C8117CF1-2A0F-1D4F-ACC1-A9C8D4CC143A}"/>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266237" y="1573904"/>
            <a:ext cx="1116000" cy="1860000"/>
          </a:xfrm>
          <a:prstGeom prst="rect">
            <a:avLst/>
          </a:prstGeom>
          <a:solidFill>
            <a:schemeClr val="bg1"/>
          </a:solidFill>
        </p:spPr>
      </p:pic>
      <p:pic>
        <p:nvPicPr>
          <p:cNvPr id="31" name="図 30">
            <a:extLst>
              <a:ext uri="{FF2B5EF4-FFF2-40B4-BE49-F238E27FC236}">
                <a16:creationId xmlns:a16="http://schemas.microsoft.com/office/drawing/2014/main" id="{2F74E572-2DCB-4B43-939A-7FEECC31866C}"/>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1622950" y="4185441"/>
            <a:ext cx="1116000" cy="1898483"/>
          </a:xfrm>
          <a:prstGeom prst="rect">
            <a:avLst/>
          </a:prstGeom>
          <a:solidFill>
            <a:schemeClr val="bg1"/>
          </a:solidFill>
        </p:spPr>
      </p:pic>
      <p:pic>
        <p:nvPicPr>
          <p:cNvPr id="32" name="図 31">
            <a:extLst>
              <a:ext uri="{FF2B5EF4-FFF2-40B4-BE49-F238E27FC236}">
                <a16:creationId xmlns:a16="http://schemas.microsoft.com/office/drawing/2014/main" id="{4546E79C-DD6C-724A-AA90-A440797ABBD3}"/>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293660" y="4196356"/>
            <a:ext cx="1116000" cy="1889592"/>
          </a:xfrm>
          <a:prstGeom prst="rect">
            <a:avLst/>
          </a:prstGeom>
          <a:solidFill>
            <a:schemeClr val="bg1"/>
          </a:solidFill>
        </p:spPr>
      </p:pic>
      <p:pic>
        <p:nvPicPr>
          <p:cNvPr id="33" name="図 32">
            <a:extLst>
              <a:ext uri="{FF2B5EF4-FFF2-40B4-BE49-F238E27FC236}">
                <a16:creationId xmlns:a16="http://schemas.microsoft.com/office/drawing/2014/main" id="{83CF79BB-61BC-8940-8BDF-A507AED8C9C8}"/>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0293660" y="6911712"/>
            <a:ext cx="1116000" cy="1849551"/>
          </a:xfrm>
          <a:prstGeom prst="rect">
            <a:avLst/>
          </a:prstGeom>
          <a:solidFill>
            <a:schemeClr val="bg1"/>
          </a:solidFill>
        </p:spPr>
      </p:pic>
      <p:pic>
        <p:nvPicPr>
          <p:cNvPr id="26" name="図 25">
            <a:extLst>
              <a:ext uri="{FF2B5EF4-FFF2-40B4-BE49-F238E27FC236}">
                <a16:creationId xmlns:a16="http://schemas.microsoft.com/office/drawing/2014/main" id="{8F629B1C-A8D3-BD41-946E-EAF645525BF0}"/>
              </a:ext>
            </a:extLst>
          </p:cNvPr>
          <p:cNvPicPr>
            <a:picLocks noChangeAspect="1"/>
          </p:cNvPicPr>
          <p:nvPr/>
        </p:nvPicPr>
        <p:blipFill>
          <a:blip r:embed="rId26"/>
          <a:stretch>
            <a:fillRect/>
          </a:stretch>
        </p:blipFill>
        <p:spPr>
          <a:xfrm>
            <a:off x="9002804" y="1555971"/>
            <a:ext cx="1082884" cy="1867243"/>
          </a:xfrm>
          <a:prstGeom prst="rect">
            <a:avLst/>
          </a:prstGeom>
          <a:solidFill>
            <a:schemeClr val="bg1"/>
          </a:solidFill>
        </p:spPr>
      </p:pic>
      <p:pic>
        <p:nvPicPr>
          <p:cNvPr id="27" name="図 26">
            <a:extLst>
              <a:ext uri="{FF2B5EF4-FFF2-40B4-BE49-F238E27FC236}">
                <a16:creationId xmlns:a16="http://schemas.microsoft.com/office/drawing/2014/main" id="{A0D30810-81B5-AC42-8E4A-E2CEE5AD3190}"/>
              </a:ext>
            </a:extLst>
          </p:cNvPr>
          <p:cNvPicPr>
            <a:picLocks noChangeAspect="1"/>
          </p:cNvPicPr>
          <p:nvPr/>
        </p:nvPicPr>
        <p:blipFill>
          <a:blip r:embed="rId27"/>
          <a:stretch>
            <a:fillRect/>
          </a:stretch>
        </p:blipFill>
        <p:spPr>
          <a:xfrm>
            <a:off x="6488467" y="6911712"/>
            <a:ext cx="1112400" cy="1895865"/>
          </a:xfrm>
          <a:prstGeom prst="rect">
            <a:avLst/>
          </a:prstGeom>
          <a:solidFill>
            <a:schemeClr val="bg1"/>
          </a:solidFill>
        </p:spPr>
      </p:pic>
      <p:pic>
        <p:nvPicPr>
          <p:cNvPr id="29" name="図 28">
            <a:extLst>
              <a:ext uri="{FF2B5EF4-FFF2-40B4-BE49-F238E27FC236}">
                <a16:creationId xmlns:a16="http://schemas.microsoft.com/office/drawing/2014/main" id="{078F6DFC-CB33-1646-949D-2A2C82F52F9D}"/>
              </a:ext>
            </a:extLst>
          </p:cNvPr>
          <p:cNvPicPr>
            <a:picLocks noChangeAspect="1"/>
          </p:cNvPicPr>
          <p:nvPr/>
        </p:nvPicPr>
        <p:blipFill>
          <a:blip r:embed="rId28"/>
          <a:stretch>
            <a:fillRect/>
          </a:stretch>
        </p:blipFill>
        <p:spPr>
          <a:xfrm>
            <a:off x="9002804" y="6924805"/>
            <a:ext cx="1112400" cy="1897624"/>
          </a:xfrm>
          <a:prstGeom prst="rect">
            <a:avLst/>
          </a:prstGeom>
          <a:solidFill>
            <a:schemeClr val="bg1"/>
          </a:solidFill>
        </p:spPr>
      </p:pic>
      <p:pic>
        <p:nvPicPr>
          <p:cNvPr id="10" name="図 9">
            <a:extLst>
              <a:ext uri="{FF2B5EF4-FFF2-40B4-BE49-F238E27FC236}">
                <a16:creationId xmlns:a16="http://schemas.microsoft.com/office/drawing/2014/main" id="{D4BB2390-3921-FB41-8E74-7F55BAE9BE2D}"/>
              </a:ext>
            </a:extLst>
          </p:cNvPr>
          <p:cNvPicPr>
            <a:picLocks noChangeAspect="1"/>
          </p:cNvPicPr>
          <p:nvPr/>
        </p:nvPicPr>
        <p:blipFill>
          <a:blip r:embed="rId29"/>
          <a:stretch>
            <a:fillRect/>
          </a:stretch>
        </p:blipFill>
        <p:spPr>
          <a:xfrm>
            <a:off x="85003" y="6861059"/>
            <a:ext cx="1124164" cy="1914956"/>
          </a:xfrm>
          <a:prstGeom prst="rect">
            <a:avLst/>
          </a:prstGeom>
          <a:solidFill>
            <a:schemeClr val="bg1"/>
          </a:solidFill>
        </p:spPr>
      </p:pic>
    </p:spTree>
    <p:extLst>
      <p:ext uri="{BB962C8B-B14F-4D97-AF65-F5344CB8AC3E}">
        <p14:creationId xmlns:p14="http://schemas.microsoft.com/office/powerpoint/2010/main" val="3645081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18CF6C-2BBD-0146-AA2F-05488CFBE073}"/>
              </a:ext>
            </a:extLst>
          </p:cNvPr>
          <p:cNvSpPr>
            <a:spLocks noGrp="1"/>
          </p:cNvSpPr>
          <p:nvPr>
            <p:ph type="title"/>
          </p:nvPr>
        </p:nvSpPr>
        <p:spPr>
          <a:xfrm>
            <a:off x="178230" y="365150"/>
            <a:ext cx="12445139" cy="821196"/>
          </a:xfrm>
        </p:spPr>
        <p:txBody>
          <a:bodyPr>
            <a:normAutofit/>
          </a:bodyPr>
          <a:lstStyle/>
          <a:p>
            <a:r>
              <a:rPr kumimoji="1" lang="ja-JP" altLang="en-US" sz="2000"/>
              <a:t>学習活動カード（裏面）活動の詳細やそこで育成する情報活用能力の検討にご使用ください。</a:t>
            </a:r>
          </a:p>
        </p:txBody>
      </p:sp>
      <p:pic>
        <p:nvPicPr>
          <p:cNvPr id="6" name="図 5">
            <a:extLst>
              <a:ext uri="{FF2B5EF4-FFF2-40B4-BE49-F238E27FC236}">
                <a16:creationId xmlns:a16="http://schemas.microsoft.com/office/drawing/2014/main" id="{99BEA070-D9A5-464F-AC78-32E4422EC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994" y="5306518"/>
            <a:ext cx="5804530" cy="3861163"/>
          </a:xfrm>
          <a:prstGeom prst="rect">
            <a:avLst/>
          </a:prstGeom>
        </p:spPr>
      </p:pic>
      <p:pic>
        <p:nvPicPr>
          <p:cNvPr id="3" name="図 2">
            <a:extLst>
              <a:ext uri="{FF2B5EF4-FFF2-40B4-BE49-F238E27FC236}">
                <a16:creationId xmlns:a16="http://schemas.microsoft.com/office/drawing/2014/main" id="{6FA7913C-EAB4-EC46-8F4A-B96CD4EE0393}"/>
              </a:ext>
            </a:extLst>
          </p:cNvPr>
          <p:cNvPicPr>
            <a:picLocks noChangeAspect="1"/>
          </p:cNvPicPr>
          <p:nvPr/>
        </p:nvPicPr>
        <p:blipFill>
          <a:blip r:embed="rId3"/>
          <a:stretch>
            <a:fillRect/>
          </a:stretch>
        </p:blipFill>
        <p:spPr>
          <a:xfrm>
            <a:off x="337994" y="1330809"/>
            <a:ext cx="5804530" cy="3831246"/>
          </a:xfrm>
          <a:prstGeom prst="rect">
            <a:avLst/>
          </a:prstGeom>
        </p:spPr>
      </p:pic>
      <p:pic>
        <p:nvPicPr>
          <p:cNvPr id="4" name="図 3">
            <a:extLst>
              <a:ext uri="{FF2B5EF4-FFF2-40B4-BE49-F238E27FC236}">
                <a16:creationId xmlns:a16="http://schemas.microsoft.com/office/drawing/2014/main" id="{79382768-092F-094E-B142-696012767D96}"/>
              </a:ext>
            </a:extLst>
          </p:cNvPr>
          <p:cNvPicPr>
            <a:picLocks noChangeAspect="1"/>
          </p:cNvPicPr>
          <p:nvPr/>
        </p:nvPicPr>
        <p:blipFill>
          <a:blip r:embed="rId4"/>
          <a:stretch>
            <a:fillRect/>
          </a:stretch>
        </p:blipFill>
        <p:spPr>
          <a:xfrm>
            <a:off x="6451077" y="1330809"/>
            <a:ext cx="5804530" cy="3828300"/>
          </a:xfrm>
          <a:prstGeom prst="rect">
            <a:avLst/>
          </a:prstGeom>
        </p:spPr>
      </p:pic>
    </p:spTree>
    <p:extLst>
      <p:ext uri="{BB962C8B-B14F-4D97-AF65-F5344CB8AC3E}">
        <p14:creationId xmlns:p14="http://schemas.microsoft.com/office/powerpoint/2010/main" val="345170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2E120F-710A-2C41-AA15-B68947E8CF71}"/>
              </a:ext>
            </a:extLst>
          </p:cNvPr>
          <p:cNvSpPr>
            <a:spLocks noGrp="1"/>
          </p:cNvSpPr>
          <p:nvPr>
            <p:ph type="title"/>
          </p:nvPr>
        </p:nvSpPr>
        <p:spPr>
          <a:xfrm>
            <a:off x="138774" y="185979"/>
            <a:ext cx="12401938" cy="1855788"/>
          </a:xfrm>
        </p:spPr>
        <p:txBody>
          <a:bodyPr>
            <a:normAutofit/>
          </a:bodyPr>
          <a:lstStyle/>
          <a:p>
            <a:r>
              <a:rPr kumimoji="1" lang="ja-JP" altLang="en-US"/>
              <a:t>思考</a:t>
            </a:r>
            <a:r>
              <a:rPr kumimoji="1" lang="en-US" altLang="ja-JP"/>
              <a:t>×</a:t>
            </a:r>
            <a:r>
              <a:rPr kumimoji="1" lang="ja-JP" altLang="en-US"/>
              <a:t>表現ルーブリック</a:t>
            </a:r>
            <a:br>
              <a:rPr kumimoji="1" lang="en-US" altLang="ja-JP"/>
            </a:br>
            <a:r>
              <a:rPr lang="en-US" altLang="ja-JP" sz="2800"/>
              <a:t>※</a:t>
            </a:r>
            <a:r>
              <a:rPr kumimoji="1" lang="ja-JP" altLang="en-US" sz="2800"/>
              <a:t>成果物・パフォーマンスについてのみ書きます。</a:t>
            </a:r>
            <a:endParaRPr kumimoji="1" lang="ja-JP" altLang="en-US" sz="2700"/>
          </a:p>
        </p:txBody>
      </p:sp>
      <p:graphicFrame>
        <p:nvGraphicFramePr>
          <p:cNvPr id="4" name="表 3">
            <a:extLst>
              <a:ext uri="{FF2B5EF4-FFF2-40B4-BE49-F238E27FC236}">
                <a16:creationId xmlns:a16="http://schemas.microsoft.com/office/drawing/2014/main" id="{4E0D3917-393D-474F-ADDE-F522F3E1895F}"/>
              </a:ext>
            </a:extLst>
          </p:cNvPr>
          <p:cNvGraphicFramePr>
            <a:graphicFrameLocks noGrp="1"/>
          </p:cNvGraphicFramePr>
          <p:nvPr>
            <p:extLst>
              <p:ext uri="{D42A27DB-BD31-4B8C-83A1-F6EECF244321}">
                <p14:modId xmlns:p14="http://schemas.microsoft.com/office/powerpoint/2010/main" val="3814319630"/>
              </p:ext>
            </p:extLst>
          </p:nvPr>
        </p:nvGraphicFramePr>
        <p:xfrm>
          <a:off x="260888" y="2283950"/>
          <a:ext cx="12279824" cy="5033300"/>
        </p:xfrm>
        <a:graphic>
          <a:graphicData uri="http://schemas.openxmlformats.org/drawingml/2006/table">
            <a:tbl>
              <a:tblPr firstRow="1" bandRow="1">
                <a:tableStyleId>{5940675A-B579-460E-94D1-54222C63F5DA}</a:tableStyleId>
              </a:tblPr>
              <a:tblGrid>
                <a:gridCol w="1849465">
                  <a:extLst>
                    <a:ext uri="{9D8B030D-6E8A-4147-A177-3AD203B41FA5}">
                      <a16:colId xmlns:a16="http://schemas.microsoft.com/office/drawing/2014/main" val="2273847246"/>
                    </a:ext>
                  </a:extLst>
                </a:gridCol>
                <a:gridCol w="2867186">
                  <a:extLst>
                    <a:ext uri="{9D8B030D-6E8A-4147-A177-3AD203B41FA5}">
                      <a16:colId xmlns:a16="http://schemas.microsoft.com/office/drawing/2014/main" val="61734931"/>
                    </a:ext>
                  </a:extLst>
                </a:gridCol>
                <a:gridCol w="2651243">
                  <a:extLst>
                    <a:ext uri="{9D8B030D-6E8A-4147-A177-3AD203B41FA5}">
                      <a16:colId xmlns:a16="http://schemas.microsoft.com/office/drawing/2014/main" val="3102305569"/>
                    </a:ext>
                  </a:extLst>
                </a:gridCol>
                <a:gridCol w="2455965">
                  <a:extLst>
                    <a:ext uri="{9D8B030D-6E8A-4147-A177-3AD203B41FA5}">
                      <a16:colId xmlns:a16="http://schemas.microsoft.com/office/drawing/2014/main" val="2631999545"/>
                    </a:ext>
                  </a:extLst>
                </a:gridCol>
                <a:gridCol w="2455965">
                  <a:extLst>
                    <a:ext uri="{9D8B030D-6E8A-4147-A177-3AD203B41FA5}">
                      <a16:colId xmlns:a16="http://schemas.microsoft.com/office/drawing/2014/main" val="117189490"/>
                    </a:ext>
                  </a:extLst>
                </a:gridCol>
              </a:tblGrid>
              <a:tr h="1383358">
                <a:tc>
                  <a:txBody>
                    <a:bodyPr/>
                    <a:lstStyle/>
                    <a:p>
                      <a:endParaRPr kumimoji="1" lang="ja-JP" altLang="en-US"/>
                    </a:p>
                  </a:txBody>
                  <a:tcPr/>
                </a:tc>
                <a:tc>
                  <a:txBody>
                    <a:bodyPr/>
                    <a:lstStyle/>
                    <a:p>
                      <a:pPr algn="ctr"/>
                      <a:r>
                        <a:rPr kumimoji="1" lang="ja-JP" altLang="en-US" sz="2000"/>
                        <a:t>　</a:t>
                      </a:r>
                      <a:r>
                        <a:rPr kumimoji="1" lang="en-US" altLang="ja-JP" sz="2000"/>
                        <a:t>S</a:t>
                      </a:r>
                      <a:br>
                        <a:rPr kumimoji="1" lang="en-US" altLang="ja-JP" sz="2000"/>
                      </a:br>
                      <a:r>
                        <a:rPr kumimoji="1" lang="ja-JP" altLang="en-US" sz="2000"/>
                        <a:t>（すばらしい）</a:t>
                      </a:r>
                      <a:endParaRPr kumimoji="1" lang="en-US" altLang="ja-JP" sz="2000"/>
                    </a:p>
                    <a:p>
                      <a:pPr algn="ctr"/>
                      <a:r>
                        <a:rPr kumimoji="1" lang="ja-JP" altLang="en-US" sz="2000"/>
                        <a:t>プロジェクトに応じた創意工夫</a:t>
                      </a:r>
                    </a:p>
                  </a:txBody>
                  <a:tcPr/>
                </a:tc>
                <a:tc>
                  <a:txBody>
                    <a:bodyPr/>
                    <a:lstStyle/>
                    <a:p>
                      <a:pPr algn="ctr"/>
                      <a:r>
                        <a:rPr kumimoji="1" lang="en-US" altLang="ja-JP" sz="2000"/>
                        <a:t>A</a:t>
                      </a:r>
                      <a:br>
                        <a:rPr kumimoji="1" lang="en-US" altLang="ja-JP" sz="2000"/>
                      </a:br>
                      <a:r>
                        <a:rPr kumimoji="1" lang="en-US" altLang="ja-JP" sz="2000"/>
                        <a:t>(</a:t>
                      </a:r>
                      <a:r>
                        <a:rPr kumimoji="1" lang="ja-JP" altLang="en-US" sz="2000"/>
                        <a:t>よくできている）</a:t>
                      </a:r>
                      <a:endParaRPr kumimoji="1" lang="en-US" altLang="ja-JP" sz="2000"/>
                    </a:p>
                    <a:p>
                      <a:pPr algn="ctr"/>
                      <a:r>
                        <a:rPr kumimoji="1" lang="ja-JP" altLang="en-US" sz="2000"/>
                        <a:t>単元目標に</a:t>
                      </a:r>
                      <a:endParaRPr kumimoji="1" lang="en-US" altLang="ja-JP" sz="2000"/>
                    </a:p>
                    <a:p>
                      <a:pPr algn="ctr"/>
                      <a:r>
                        <a:rPr kumimoji="1" lang="ja-JP" altLang="en-US" sz="2000"/>
                        <a:t>到達している</a:t>
                      </a:r>
                    </a:p>
                  </a:txBody>
                  <a:tcPr/>
                </a:tc>
                <a:tc>
                  <a:txBody>
                    <a:bodyPr/>
                    <a:lstStyle/>
                    <a:p>
                      <a:pPr algn="ctr"/>
                      <a:r>
                        <a:rPr kumimoji="1" lang="en-US" altLang="ja-JP" sz="2000"/>
                        <a:t>B</a:t>
                      </a:r>
                      <a:br>
                        <a:rPr kumimoji="1" lang="en-US" altLang="ja-JP" sz="2000"/>
                      </a:br>
                      <a:r>
                        <a:rPr kumimoji="1" lang="ja-JP" altLang="en-US" sz="2000"/>
                        <a:t>（あと一歩）</a:t>
                      </a:r>
                      <a:br>
                        <a:rPr kumimoji="1" lang="en-US" altLang="ja-JP" sz="2000"/>
                      </a:br>
                      <a:r>
                        <a:rPr kumimoji="1" lang="ja-JP" altLang="en-US" sz="2000"/>
                        <a:t>部分的な理解や</a:t>
                      </a:r>
                      <a:br>
                        <a:rPr kumimoji="1" lang="en-US" altLang="ja-JP" sz="2000"/>
                      </a:br>
                      <a:r>
                        <a:rPr kumimoji="1" lang="ja-JP" altLang="en-US" sz="2000"/>
                        <a:t>質を伴わない表現</a:t>
                      </a:r>
                    </a:p>
                  </a:txBody>
                  <a:tcPr/>
                </a:tc>
                <a:tc>
                  <a:txBody>
                    <a:bodyPr/>
                    <a:lstStyle/>
                    <a:p>
                      <a:pPr algn="ctr"/>
                      <a:r>
                        <a:rPr kumimoji="1" lang="en-US" altLang="ja-JP" sz="2000"/>
                        <a:t>C</a:t>
                      </a:r>
                      <a:br>
                        <a:rPr kumimoji="1" lang="en-US" altLang="ja-JP" sz="2000"/>
                      </a:br>
                      <a:r>
                        <a:rPr kumimoji="1" lang="ja-JP" altLang="en-US" sz="2000"/>
                        <a:t>（改善を要する）</a:t>
                      </a:r>
                      <a:endParaRPr kumimoji="1" lang="en-US" altLang="ja-JP" sz="2000"/>
                    </a:p>
                    <a:p>
                      <a:pPr algn="ctr"/>
                      <a:r>
                        <a:rPr kumimoji="1" lang="ja-JP" altLang="en-US" sz="2000"/>
                        <a:t>児童生徒の</a:t>
                      </a:r>
                      <a:br>
                        <a:rPr kumimoji="1" lang="en-US" altLang="ja-JP" sz="2000"/>
                      </a:br>
                      <a:r>
                        <a:rPr kumimoji="1" lang="ja-JP" altLang="en-US" sz="2000"/>
                        <a:t>最初の状態</a:t>
                      </a:r>
                    </a:p>
                  </a:txBody>
                  <a:tcPr/>
                </a:tc>
                <a:extLst>
                  <a:ext uri="{0D108BD9-81ED-4DB2-BD59-A6C34878D82A}">
                    <a16:rowId xmlns:a16="http://schemas.microsoft.com/office/drawing/2014/main" val="1340939391"/>
                  </a:ext>
                </a:extLst>
              </a:tr>
              <a:tr h="1824971">
                <a:tc>
                  <a:txBody>
                    <a:bodyPr/>
                    <a:lstStyle/>
                    <a:p>
                      <a:pPr algn="ctr"/>
                      <a:r>
                        <a:rPr kumimoji="1" lang="ja-JP" altLang="en-US"/>
                        <a:t>思考</a:t>
                      </a:r>
                      <a:br>
                        <a:rPr kumimoji="1" lang="en-US" altLang="ja-JP"/>
                      </a:br>
                      <a:r>
                        <a:rPr kumimoji="1" lang="ja-JP" altLang="en-US"/>
                        <a:t>（内容）</a:t>
                      </a:r>
                    </a:p>
                  </a:txBody>
                  <a:tcPr anchor="ctr"/>
                </a:tc>
                <a:tc>
                  <a:txBody>
                    <a:bodyPr/>
                    <a:lstStyle/>
                    <a:p>
                      <a:endParaRPr kumimoji="1" lang="en-US" altLang="ja-JP" sz="1400"/>
                    </a:p>
                    <a:p>
                      <a:endParaRPr kumimoji="1" lang="en-US" altLang="ja-JP" sz="1400"/>
                    </a:p>
                    <a:p>
                      <a:endParaRPr kumimoji="1" lang="en-US" altLang="ja-JP" sz="1400"/>
                    </a:p>
                    <a:p>
                      <a:endParaRPr kumimoji="1" lang="en-US" altLang="ja-JP" sz="1400"/>
                    </a:p>
                    <a:p>
                      <a:endParaRPr kumimoji="1" lang="en-US" altLang="ja-JP" sz="1400"/>
                    </a:p>
                    <a:p>
                      <a:endParaRPr kumimoji="1" lang="en-US" altLang="ja-JP" sz="1400"/>
                    </a:p>
                    <a:p>
                      <a:endParaRPr kumimoji="1" lang="en-US" altLang="ja-JP" sz="1400"/>
                    </a:p>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extLst>
                  <a:ext uri="{0D108BD9-81ED-4DB2-BD59-A6C34878D82A}">
                    <a16:rowId xmlns:a16="http://schemas.microsoft.com/office/drawing/2014/main" val="475106168"/>
                  </a:ext>
                </a:extLst>
              </a:tr>
              <a:tr h="1824971">
                <a:tc>
                  <a:txBody>
                    <a:bodyPr/>
                    <a:lstStyle/>
                    <a:p>
                      <a:pPr algn="ctr"/>
                      <a:r>
                        <a:rPr kumimoji="1" lang="ja-JP" altLang="en-US"/>
                        <a:t>表現</a:t>
                      </a:r>
                      <a:br>
                        <a:rPr kumimoji="1" lang="en-US" altLang="ja-JP"/>
                      </a:br>
                      <a:r>
                        <a:rPr kumimoji="1" lang="ja-JP" altLang="en-US"/>
                        <a:t>（見た目）</a:t>
                      </a:r>
                      <a:endParaRPr kumimoji="1" lang="en-US" altLang="ja-JP"/>
                    </a:p>
                    <a:p>
                      <a:pPr algn="ctr"/>
                      <a:r>
                        <a:rPr kumimoji="1" lang="en-US" altLang="ja-JP" sz="1600"/>
                        <a:t>※</a:t>
                      </a:r>
                      <a:r>
                        <a:rPr kumimoji="1" lang="ja-JP" altLang="en-US" sz="1600"/>
                        <a:t>資料と口頭など分ける場合もある</a:t>
                      </a:r>
                      <a:endParaRPr kumimoji="1" lang="ja-JP" altLang="en-US"/>
                    </a:p>
                  </a:txBody>
                  <a:tcPr anchor="ctr"/>
                </a:tc>
                <a:tc>
                  <a:txBody>
                    <a:bodyPr/>
                    <a:lstStyle/>
                    <a:p>
                      <a:endParaRPr kumimoji="1" lang="en-US" altLang="ja-JP" sz="1400"/>
                    </a:p>
                    <a:p>
                      <a:endParaRPr kumimoji="1" lang="en-US" altLang="ja-JP" sz="1400"/>
                    </a:p>
                    <a:p>
                      <a:endParaRPr kumimoji="1" lang="en-US" altLang="ja-JP" sz="1400"/>
                    </a:p>
                    <a:p>
                      <a:endParaRPr kumimoji="1" lang="en-US" altLang="ja-JP" sz="1400"/>
                    </a:p>
                    <a:p>
                      <a:endParaRPr kumimoji="1" lang="en-US" altLang="ja-JP" sz="1400"/>
                    </a:p>
                    <a:p>
                      <a:endParaRPr kumimoji="1" lang="en-US" altLang="ja-JP" sz="1400"/>
                    </a:p>
                    <a:p>
                      <a:endParaRPr kumimoji="1" lang="en-US" altLang="ja-JP" sz="1400"/>
                    </a:p>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extLst>
                  <a:ext uri="{0D108BD9-81ED-4DB2-BD59-A6C34878D82A}">
                    <a16:rowId xmlns:a16="http://schemas.microsoft.com/office/drawing/2014/main" val="1562396691"/>
                  </a:ext>
                </a:extLst>
              </a:tr>
            </a:tbl>
          </a:graphicData>
        </a:graphic>
      </p:graphicFrame>
    </p:spTree>
    <p:extLst>
      <p:ext uri="{BB962C8B-B14F-4D97-AF65-F5344CB8AC3E}">
        <p14:creationId xmlns:p14="http://schemas.microsoft.com/office/powerpoint/2010/main" val="390918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558B729-4935-8C4A-9803-AAA27D737EBF}"/>
              </a:ext>
            </a:extLst>
          </p:cNvPr>
          <p:cNvGraphicFramePr>
            <a:graphicFrameLocks noGrp="1"/>
          </p:cNvGraphicFramePr>
          <p:nvPr>
            <p:extLst>
              <p:ext uri="{D42A27DB-BD31-4B8C-83A1-F6EECF244321}">
                <p14:modId xmlns:p14="http://schemas.microsoft.com/office/powerpoint/2010/main" val="456159032"/>
              </p:ext>
            </p:extLst>
          </p:nvPr>
        </p:nvGraphicFramePr>
        <p:xfrm>
          <a:off x="68095" y="89796"/>
          <a:ext cx="12665409" cy="9421607"/>
        </p:xfrm>
        <a:graphic>
          <a:graphicData uri="http://schemas.openxmlformats.org/drawingml/2006/table">
            <a:tbl>
              <a:tblPr firstRow="1" firstCol="1" bandRow="1">
                <a:tableStyleId>{0E3FDE45-AF77-4B5C-9715-49D594BDF05E}</a:tableStyleId>
              </a:tblPr>
              <a:tblGrid>
                <a:gridCol w="468244">
                  <a:extLst>
                    <a:ext uri="{9D8B030D-6E8A-4147-A177-3AD203B41FA5}">
                      <a16:colId xmlns:a16="http://schemas.microsoft.com/office/drawing/2014/main" val="2566679222"/>
                    </a:ext>
                  </a:extLst>
                </a:gridCol>
                <a:gridCol w="1487837">
                  <a:extLst>
                    <a:ext uri="{9D8B030D-6E8A-4147-A177-3AD203B41FA5}">
                      <a16:colId xmlns:a16="http://schemas.microsoft.com/office/drawing/2014/main" val="2298940676"/>
                    </a:ext>
                  </a:extLst>
                </a:gridCol>
                <a:gridCol w="2412357">
                  <a:extLst>
                    <a:ext uri="{9D8B030D-6E8A-4147-A177-3AD203B41FA5}">
                      <a16:colId xmlns:a16="http://schemas.microsoft.com/office/drawing/2014/main" val="2661446436"/>
                    </a:ext>
                  </a:extLst>
                </a:gridCol>
                <a:gridCol w="2726267">
                  <a:extLst>
                    <a:ext uri="{9D8B030D-6E8A-4147-A177-3AD203B41FA5}">
                      <a16:colId xmlns:a16="http://schemas.microsoft.com/office/drawing/2014/main" val="3804807077"/>
                    </a:ext>
                  </a:extLst>
                </a:gridCol>
                <a:gridCol w="2861733">
                  <a:extLst>
                    <a:ext uri="{9D8B030D-6E8A-4147-A177-3AD203B41FA5}">
                      <a16:colId xmlns:a16="http://schemas.microsoft.com/office/drawing/2014/main" val="2864286641"/>
                    </a:ext>
                  </a:extLst>
                </a:gridCol>
                <a:gridCol w="2708971">
                  <a:extLst>
                    <a:ext uri="{9D8B030D-6E8A-4147-A177-3AD203B41FA5}">
                      <a16:colId xmlns:a16="http://schemas.microsoft.com/office/drawing/2014/main" val="1439783577"/>
                    </a:ext>
                  </a:extLst>
                </a:gridCol>
              </a:tblGrid>
              <a:tr h="277607">
                <a:tc>
                  <a:txBody>
                    <a:bodyPr/>
                    <a:lstStyle/>
                    <a:p>
                      <a:pPr algn="ctr">
                        <a:spcAft>
                          <a:spcPts val="0"/>
                        </a:spcAft>
                      </a:pPr>
                      <a:endParaRPr lang="ja-JP" sz="1000" kern="100">
                        <a:effectLst/>
                        <a:latin typeface="MS Mincho" panose="02020609040205080304" pitchFamily="49" charset="-128"/>
                        <a:ea typeface="MS Mincho" panose="02020609040205080304" pitchFamily="49" charset="-128"/>
                      </a:endParaRPr>
                    </a:p>
                  </a:txBody>
                  <a:tcPr marL="7614" marR="7614" marT="0" marB="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1200"/>
                        </a:lnSpc>
                        <a:spcAft>
                          <a:spcPts val="0"/>
                        </a:spcAft>
                      </a:pPr>
                      <a:r>
                        <a:rPr lang="ja-JP" sz="1400" kern="100">
                          <a:effectLst/>
                        </a:rPr>
                        <a:t>学習内容</a:t>
                      </a:r>
                      <a:endParaRPr lang="ja-JP" sz="140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1200"/>
                        </a:lnSpc>
                        <a:spcAft>
                          <a:spcPts val="0"/>
                        </a:spcAft>
                      </a:pPr>
                      <a:r>
                        <a:rPr lang="ja-JP" sz="1400" kern="100">
                          <a:effectLst/>
                        </a:rPr>
                        <a:t>レベル１（小学校下学年）</a:t>
                      </a:r>
                      <a:endParaRPr lang="ja-JP" sz="140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1200"/>
                        </a:lnSpc>
                        <a:spcAft>
                          <a:spcPts val="0"/>
                        </a:spcAft>
                      </a:pPr>
                      <a:r>
                        <a:rPr lang="ja-JP" sz="1400" kern="100">
                          <a:effectLst/>
                        </a:rPr>
                        <a:t>レベル２（小学校上学年）</a:t>
                      </a:r>
                      <a:endParaRPr lang="ja-JP" sz="140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1200"/>
                        </a:lnSpc>
                        <a:spcAft>
                          <a:spcPts val="0"/>
                        </a:spcAft>
                      </a:pPr>
                      <a:r>
                        <a:rPr lang="ja-JP" sz="1400" kern="100">
                          <a:effectLst/>
                        </a:rPr>
                        <a:t>レベル３（中学校）</a:t>
                      </a:r>
                      <a:endParaRPr lang="ja-JP" sz="140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1200"/>
                        </a:lnSpc>
                        <a:spcAft>
                          <a:spcPts val="0"/>
                        </a:spcAft>
                      </a:pPr>
                      <a:r>
                        <a:rPr lang="ja-JP" altLang="en-US" sz="1400" kern="100">
                          <a:effectLst/>
                        </a:rPr>
                        <a:t>レベル４（高校）</a:t>
                      </a:r>
                      <a:endParaRPr lang="ja-JP" sz="140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41223820"/>
                  </a:ext>
                </a:extLst>
              </a:tr>
              <a:tr h="251468">
                <a:tc rowSpan="8">
                  <a:txBody>
                    <a:bodyPr/>
                    <a:lstStyle/>
                    <a:p>
                      <a:pPr marL="71755" marR="71755" algn="ctr">
                        <a:spcAft>
                          <a:spcPts val="0"/>
                        </a:spcAft>
                      </a:pPr>
                      <a:r>
                        <a:rPr lang="ja-JP" sz="1400" kern="100">
                          <a:solidFill>
                            <a:schemeClr val="bg1"/>
                          </a:solidFill>
                          <a:effectLst/>
                        </a:rPr>
                        <a:t>活動スキル</a:t>
                      </a:r>
                      <a:endParaRPr lang="ja-JP" sz="1200" b="1" kern="100">
                        <a:solidFill>
                          <a:schemeClr val="bg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vert="eaVert" anchor="ctr">
                    <a:lnT w="12700" cap="flat" cmpd="sng" algn="ctr">
                      <a:solidFill>
                        <a:schemeClr val="bg1">
                          <a:lumMod val="50000"/>
                        </a:schemeClr>
                      </a:solidFill>
                      <a:prstDash val="solid"/>
                      <a:round/>
                      <a:headEnd type="none" w="med" len="med"/>
                      <a:tailEnd type="none" w="med" len="med"/>
                    </a:lnT>
                    <a:solidFill>
                      <a:schemeClr val="accent2">
                        <a:lumMod val="75000"/>
                      </a:schemeClr>
                    </a:solidFill>
                  </a:tcPr>
                </a:tc>
                <a:tc>
                  <a:txBody>
                    <a:bodyPr/>
                    <a:lstStyle/>
                    <a:p>
                      <a:pPr algn="ctr">
                        <a:lnSpc>
                          <a:spcPts val="1200"/>
                        </a:lnSpc>
                        <a:spcAft>
                          <a:spcPts val="0"/>
                        </a:spcAft>
                      </a:pPr>
                      <a:r>
                        <a:rPr lang="en-US" sz="1050" b="1" kern="100">
                          <a:effectLst/>
                        </a:rPr>
                        <a:t>A1 </a:t>
                      </a:r>
                      <a:r>
                        <a:rPr lang="ja-JP" sz="1050" b="1" kern="100">
                          <a:effectLst/>
                        </a:rPr>
                        <a:t>記録と編集</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lnT w="12700" cap="flat" cmpd="sng" algn="ctr">
                      <a:solidFill>
                        <a:schemeClr val="bg1">
                          <a:lumMod val="50000"/>
                        </a:schemeClr>
                      </a:solidFill>
                      <a:prstDash val="solid"/>
                      <a:round/>
                      <a:headEnd type="none" w="med" len="med"/>
                      <a:tailEnd type="none" w="med" len="med"/>
                    </a:lnT>
                  </a:tcPr>
                </a:tc>
                <a:tc>
                  <a:txBody>
                    <a:bodyPr/>
                    <a:lstStyle/>
                    <a:p>
                      <a:pPr algn="just">
                        <a:lnSpc>
                          <a:spcPts val="1200"/>
                        </a:lnSpc>
                        <a:spcAft>
                          <a:spcPts val="0"/>
                        </a:spcAft>
                      </a:pPr>
                      <a:r>
                        <a:rPr lang="ja-JP" sz="1000" kern="100">
                          <a:effectLst/>
                        </a:rPr>
                        <a:t>写真や動画の撮影，音声の記録ができる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lnT w="12700" cap="flat" cmpd="sng" algn="ctr">
                      <a:solidFill>
                        <a:schemeClr val="bg1">
                          <a:lumMod val="50000"/>
                        </a:schemeClr>
                      </a:solidFill>
                      <a:prstDash val="solid"/>
                      <a:round/>
                      <a:headEnd type="none" w="med" len="med"/>
                      <a:tailEnd type="none" w="med" len="med"/>
                    </a:lnT>
                  </a:tcPr>
                </a:tc>
                <a:tc>
                  <a:txBody>
                    <a:bodyPr/>
                    <a:lstStyle/>
                    <a:p>
                      <a:pPr algn="just">
                        <a:lnSpc>
                          <a:spcPts val="1200"/>
                        </a:lnSpc>
                        <a:spcAft>
                          <a:spcPts val="0"/>
                        </a:spcAft>
                      </a:pPr>
                      <a:r>
                        <a:rPr lang="ja-JP" sz="1000" kern="100">
                          <a:effectLst/>
                        </a:rPr>
                        <a:t>写真や映像，音声の加工・編集ができる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lnT w="12700" cap="flat" cmpd="sng" algn="ctr">
                      <a:solidFill>
                        <a:schemeClr val="bg1">
                          <a:lumMod val="50000"/>
                        </a:schemeClr>
                      </a:solidFill>
                      <a:prstDash val="solid"/>
                      <a:round/>
                      <a:headEnd type="none" w="med" len="med"/>
                      <a:tailEnd type="none" w="med" len="med"/>
                    </a:lnT>
                  </a:tcPr>
                </a:tc>
                <a:tc>
                  <a:txBody>
                    <a:bodyPr/>
                    <a:lstStyle/>
                    <a:p>
                      <a:pPr algn="just">
                        <a:lnSpc>
                          <a:spcPts val="1200"/>
                        </a:lnSpc>
                        <a:spcAft>
                          <a:spcPts val="0"/>
                        </a:spcAft>
                      </a:pPr>
                      <a:r>
                        <a:rPr lang="ja-JP" sz="1000" kern="100">
                          <a:effectLst/>
                        </a:rPr>
                        <a:t>目的や情報の種類に応じてアプリケーションを選択，活用できる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lnT w="12700" cap="flat" cmpd="sng" algn="ctr">
                      <a:solidFill>
                        <a:schemeClr val="bg1">
                          <a:lumMod val="50000"/>
                        </a:schemeClr>
                      </a:solidFill>
                      <a:prstDash val="solid"/>
                      <a:round/>
                      <a:headEnd type="none" w="med" len="med"/>
                      <a:tailEnd type="none" w="med" len="med"/>
                    </a:lnT>
                  </a:tcPr>
                </a:tc>
                <a:tc>
                  <a:txBody>
                    <a:bodyPr/>
                    <a:lstStyle/>
                    <a:p>
                      <a:pPr algn="just">
                        <a:lnSpc>
                          <a:spcPts val="1200"/>
                        </a:lnSpc>
                        <a:spcAft>
                          <a:spcPts val="0"/>
                        </a:spcAft>
                      </a:pPr>
                      <a:r>
                        <a:rPr lang="ja-JP" altLang="en-US" sz="1000" kern="100">
                          <a:effectLst/>
                        </a:rPr>
                        <a:t>複数のアプリケーションを組み合わせて情報を編集することができる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901337108"/>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A2 </a:t>
                      </a:r>
                      <a:r>
                        <a:rPr lang="ja-JP" sz="1050" b="1" kern="100">
                          <a:effectLst/>
                        </a:rPr>
                        <a:t>ＰＣの操作</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ローマ字で文字入力ができる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ファイル</a:t>
                      </a:r>
                      <a:r>
                        <a:rPr lang="ja-JP" altLang="en-US" sz="1000" kern="100">
                          <a:solidFill>
                            <a:schemeClr val="tx1"/>
                          </a:solidFill>
                          <a:effectLst/>
                        </a:rPr>
                        <a:t>・フォルダ</a:t>
                      </a:r>
                      <a:r>
                        <a:rPr lang="ja-JP" sz="1000" kern="100">
                          <a:solidFill>
                            <a:schemeClr val="tx1"/>
                          </a:solidFill>
                          <a:effectLst/>
                        </a:rPr>
                        <a:t>の管理ができる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クラウド等を用いた協働作業のためにコンピュータを活用できる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solidFill>
                            <a:schemeClr val="tx1"/>
                          </a:solidFill>
                          <a:effectLst/>
                        </a:rPr>
                        <a:t>クラウド等を用いてデータを安全に管理・活用することができる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3327017717"/>
                  </a:ext>
                </a:extLst>
              </a:tr>
              <a:tr h="172567">
                <a:tc vMerge="1">
                  <a:txBody>
                    <a:bodyPr/>
                    <a:lstStyle/>
                    <a:p>
                      <a:endParaRPr kumimoji="1" lang="ja-JP" altLang="en-US"/>
                    </a:p>
                  </a:txBody>
                  <a:tcPr/>
                </a:tc>
                <a:tc>
                  <a:txBody>
                    <a:bodyPr/>
                    <a:lstStyle/>
                    <a:p>
                      <a:pPr algn="ctr">
                        <a:lnSpc>
                          <a:spcPts val="1200"/>
                        </a:lnSpc>
                        <a:spcAft>
                          <a:spcPts val="0"/>
                        </a:spcAft>
                      </a:pPr>
                      <a:r>
                        <a:rPr lang="en-US" sz="1050" b="1" kern="100">
                          <a:effectLst/>
                        </a:rPr>
                        <a:t>A3 </a:t>
                      </a:r>
                      <a:r>
                        <a:rPr lang="ja-JP" sz="1050" b="1" kern="100">
                          <a:effectLst/>
                        </a:rPr>
                        <a:t>ウェブ検索</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キーワードで検索できる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サイトの構造を理解して情報を見付けられる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en-US" sz="1000" kern="100">
                          <a:solidFill>
                            <a:schemeClr val="tx1"/>
                          </a:solidFill>
                          <a:effectLst/>
                        </a:rPr>
                        <a:t>AND, OR</a:t>
                      </a:r>
                      <a:r>
                        <a:rPr lang="ja-JP" sz="1000" kern="100">
                          <a:solidFill>
                            <a:schemeClr val="tx1"/>
                          </a:solidFill>
                          <a:effectLst/>
                        </a:rPr>
                        <a:t>など条件を工夫して検索できる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solidFill>
                            <a:schemeClr val="tx1"/>
                          </a:solidFill>
                          <a:effectLst/>
                        </a:rPr>
                        <a:t>目的に応じてデータベースや検索サービスなどを使い分けることができる</a:t>
                      </a:r>
                      <a:endParaRPr lang="en-US" alt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1901935499"/>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A4 </a:t>
                      </a:r>
                      <a:r>
                        <a:rPr lang="ja-JP" sz="1050" b="1" kern="100">
                          <a:effectLst/>
                        </a:rPr>
                        <a:t>図書利用</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図書館内にある本を見付けることができる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目次や索引を活用して情報を見つけられる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図書・新聞</a:t>
                      </a:r>
                      <a:r>
                        <a:rPr lang="ja-JP" altLang="en-US" sz="1000" kern="100">
                          <a:solidFill>
                            <a:schemeClr val="tx1"/>
                          </a:solidFill>
                          <a:effectLst/>
                        </a:rPr>
                        <a:t>のメディアの特徴を理解して必要な情報を見つけられる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solidFill>
                            <a:schemeClr val="tx1"/>
                          </a:solidFill>
                          <a:effectLst/>
                        </a:rPr>
                        <a:t>図書・新聞・文献などのデータベースを活用して</a:t>
                      </a:r>
                      <a:r>
                        <a:rPr lang="ja-JP" altLang="ja-JP" sz="1000" kern="100">
                          <a:solidFill>
                            <a:schemeClr val="tx1"/>
                          </a:solidFill>
                          <a:effectLst/>
                        </a:rPr>
                        <a:t>必要な</a:t>
                      </a:r>
                      <a:r>
                        <a:rPr lang="ja-JP" altLang="en-US" sz="1000" kern="100">
                          <a:solidFill>
                            <a:schemeClr val="tx1"/>
                          </a:solidFill>
                          <a:effectLst/>
                        </a:rPr>
                        <a:t>情報</a:t>
                      </a:r>
                      <a:r>
                        <a:rPr lang="ja-JP" altLang="ja-JP" sz="1000" kern="100">
                          <a:solidFill>
                            <a:schemeClr val="tx1"/>
                          </a:solidFill>
                          <a:effectLst/>
                        </a:rPr>
                        <a:t>を見付けられる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3576744449"/>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A5 </a:t>
                      </a:r>
                      <a:r>
                        <a:rPr lang="ja-JP" sz="1050" b="1" kern="100">
                          <a:effectLst/>
                        </a:rPr>
                        <a:t>インタビュー</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質問を用意することができる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下調べをしてインタビューするべき質問を選ぶことができる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インタビュイー</a:t>
                      </a:r>
                      <a:r>
                        <a:rPr lang="ja-JP" altLang="en-US" sz="1000" kern="100">
                          <a:solidFill>
                            <a:schemeClr val="tx1"/>
                          </a:solidFill>
                          <a:effectLst/>
                        </a:rPr>
                        <a:t>が答えやすいように質問の順番を工夫することができる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marL="0" marR="0" lvl="0" indent="0" algn="just" defTabSz="1280160" rtl="0" eaLnBrk="1" fontAlgn="auto" latinLnBrk="0" hangingPunct="1">
                        <a:lnSpc>
                          <a:spcPts val="1200"/>
                        </a:lnSpc>
                        <a:spcBef>
                          <a:spcPts val="0"/>
                        </a:spcBef>
                        <a:spcAft>
                          <a:spcPts val="0"/>
                        </a:spcAft>
                        <a:buClrTx/>
                        <a:buSzTx/>
                        <a:buFontTx/>
                        <a:buNone/>
                        <a:tabLst/>
                        <a:defRPr/>
                      </a:pPr>
                      <a:r>
                        <a:rPr lang="ja-JP" altLang="ja-JP" sz="1000" kern="100">
                          <a:solidFill>
                            <a:schemeClr val="tx1"/>
                          </a:solidFill>
                          <a:effectLst/>
                        </a:rPr>
                        <a:t>インタビュイーの考えを引き出すために追加の質問ができる</a:t>
                      </a:r>
                      <a:endParaRPr lang="ja-JP" alt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2156611863"/>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A6 </a:t>
                      </a:r>
                      <a:r>
                        <a:rPr lang="ja-JP" sz="1050" b="1" kern="100">
                          <a:effectLst/>
                        </a:rPr>
                        <a:t>アンケート</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何を聞くか質問を考えられる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目的にあった質問の形式や内容を考えられる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集計・分析できるように適切な設問文や選択肢を作成できる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solidFill>
                            <a:schemeClr val="tx1"/>
                          </a:solidFill>
                          <a:effectLst/>
                        </a:rPr>
                        <a:t>設問を組み合わせた集計・分析を想定して設問の形式や選択肢を考えることができる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531049140"/>
                  </a:ext>
                </a:extLst>
              </a:tr>
              <a:tr h="172567">
                <a:tc vMerge="1">
                  <a:txBody>
                    <a:bodyPr/>
                    <a:lstStyle/>
                    <a:p>
                      <a:endParaRPr kumimoji="1" lang="ja-JP" altLang="en-US"/>
                    </a:p>
                  </a:txBody>
                  <a:tcPr/>
                </a:tc>
                <a:tc>
                  <a:txBody>
                    <a:bodyPr/>
                    <a:lstStyle/>
                    <a:p>
                      <a:pPr algn="ctr">
                        <a:lnSpc>
                          <a:spcPts val="1200"/>
                        </a:lnSpc>
                        <a:spcAft>
                          <a:spcPts val="0"/>
                        </a:spcAft>
                      </a:pPr>
                      <a:r>
                        <a:rPr lang="en-US" sz="1050" b="1" kern="100">
                          <a:effectLst/>
                        </a:rPr>
                        <a:t>A7 </a:t>
                      </a:r>
                      <a:r>
                        <a:rPr lang="ja-JP" sz="1050" b="1" kern="100">
                          <a:effectLst/>
                        </a:rPr>
                        <a:t>メモ</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大事だと思ったところを短い言葉で書くことができる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箇条書き・単語でポイントをまとめる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書く場所や矢印・強調などで工夫する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solidFill>
                            <a:schemeClr val="tx1"/>
                          </a:solidFill>
                          <a:effectLst/>
                        </a:rPr>
                        <a:t>メモをとるべき場面を主体的に判断し、適切な方法で記録することができる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901570223"/>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A8 </a:t>
                      </a:r>
                      <a:r>
                        <a:rPr lang="ja-JP" sz="1050" b="1" kern="100">
                          <a:effectLst/>
                        </a:rPr>
                        <a:t>口頭発表</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（物を見せながら）大きな声で分かりやすく話す</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（資料を効果的に示しながら）身振りや声の抑揚など伝え方を工夫する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（資料を活用しながら）聴衆とのやりとりなどの伝え方を工夫する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solidFill>
                            <a:schemeClr val="tx1"/>
                          </a:solidFill>
                          <a:effectLst/>
                        </a:rPr>
                        <a:t>オンラインサービスの特質に応じて伝え方を工夫する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2391158523"/>
                  </a:ext>
                </a:extLst>
              </a:tr>
              <a:tr h="172567">
                <a:tc rowSpan="8">
                  <a:txBody>
                    <a:bodyPr/>
                    <a:lstStyle/>
                    <a:p>
                      <a:pPr marL="71755" marR="71755" algn="ctr">
                        <a:spcAft>
                          <a:spcPts val="0"/>
                        </a:spcAft>
                      </a:pPr>
                      <a:r>
                        <a:rPr lang="ja-JP" sz="1400" kern="100">
                          <a:solidFill>
                            <a:schemeClr val="bg1"/>
                          </a:solidFill>
                          <a:effectLst/>
                        </a:rPr>
                        <a:t>探究スキル</a:t>
                      </a:r>
                      <a:endParaRPr lang="ja-JP" sz="1400" b="1" kern="100">
                        <a:solidFill>
                          <a:schemeClr val="bg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vert="eaVert" anchor="ctr">
                    <a:solidFill>
                      <a:schemeClr val="accent6">
                        <a:lumMod val="75000"/>
                      </a:schemeClr>
                    </a:solidFill>
                  </a:tcPr>
                </a:tc>
                <a:tc>
                  <a:txBody>
                    <a:bodyPr/>
                    <a:lstStyle/>
                    <a:p>
                      <a:pPr algn="ctr">
                        <a:lnSpc>
                          <a:spcPts val="1200"/>
                        </a:lnSpc>
                        <a:spcAft>
                          <a:spcPts val="0"/>
                        </a:spcAft>
                      </a:pPr>
                      <a:r>
                        <a:rPr lang="en-US" sz="1050" b="1" kern="100">
                          <a:effectLst/>
                        </a:rPr>
                        <a:t>B1 </a:t>
                      </a:r>
                      <a:r>
                        <a:rPr lang="ja-JP" sz="1050" b="1" kern="100">
                          <a:effectLst/>
                        </a:rPr>
                        <a:t>取捨選択</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6">
                        <a:lumMod val="20000"/>
                        <a:lumOff val="80000"/>
                      </a:schemeClr>
                    </a:solidFill>
                  </a:tcPr>
                </a:tc>
                <a:tc>
                  <a:txBody>
                    <a:bodyPr/>
                    <a:lstStyle/>
                    <a:p>
                      <a:pPr algn="just">
                        <a:lnSpc>
                          <a:spcPts val="1200"/>
                        </a:lnSpc>
                        <a:spcAft>
                          <a:spcPts val="0"/>
                        </a:spcAft>
                      </a:pPr>
                      <a:r>
                        <a:rPr lang="ja-JP" sz="1000" kern="100">
                          <a:effectLst/>
                        </a:rPr>
                        <a:t>課題解決に役立つ情報を選ぶことができる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6">
                        <a:lumMod val="20000"/>
                        <a:lumOff val="80000"/>
                      </a:schemeClr>
                    </a:solidFill>
                  </a:tcPr>
                </a:tc>
                <a:tc>
                  <a:txBody>
                    <a:bodyPr/>
                    <a:lstStyle/>
                    <a:p>
                      <a:pPr algn="just">
                        <a:lnSpc>
                          <a:spcPts val="1200"/>
                        </a:lnSpc>
                        <a:spcAft>
                          <a:spcPts val="0"/>
                        </a:spcAft>
                      </a:pPr>
                      <a:r>
                        <a:rPr lang="ja-JP" sz="1000" kern="100">
                          <a:solidFill>
                            <a:schemeClr val="tx1"/>
                          </a:solidFill>
                          <a:effectLst/>
                        </a:rPr>
                        <a:t>選んだ根拠を説明することができる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6">
                        <a:lumMod val="20000"/>
                        <a:lumOff val="80000"/>
                      </a:schemeClr>
                    </a:solidFill>
                  </a:tcPr>
                </a:tc>
                <a:tc>
                  <a:txBody>
                    <a:bodyPr/>
                    <a:lstStyle/>
                    <a:p>
                      <a:pPr algn="just">
                        <a:lnSpc>
                          <a:spcPts val="1200"/>
                        </a:lnSpc>
                        <a:spcAft>
                          <a:spcPts val="0"/>
                        </a:spcAft>
                      </a:pPr>
                      <a:r>
                        <a:rPr lang="ja-JP" sz="1000" kern="100">
                          <a:solidFill>
                            <a:schemeClr val="tx1"/>
                          </a:solidFill>
                          <a:effectLst/>
                        </a:rPr>
                        <a:t>信頼性や信ぴょう性を考えて情報を選ぶことができる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6">
                        <a:lumMod val="20000"/>
                        <a:lumOff val="80000"/>
                      </a:schemeClr>
                    </a:solidFill>
                  </a:tcPr>
                </a:tc>
                <a:tc>
                  <a:txBody>
                    <a:bodyPr/>
                    <a:lstStyle/>
                    <a:p>
                      <a:pPr algn="just">
                        <a:lnSpc>
                          <a:spcPts val="1200"/>
                        </a:lnSpc>
                        <a:spcAft>
                          <a:spcPts val="0"/>
                        </a:spcAft>
                      </a:pPr>
                      <a:r>
                        <a:rPr lang="ja-JP" altLang="en-US" sz="1000" kern="100">
                          <a:solidFill>
                            <a:schemeClr val="tx1"/>
                          </a:solidFill>
                          <a:effectLst/>
                        </a:rPr>
                        <a:t>重要度や代表性を考えて情報を階層化することができる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6">
                        <a:lumMod val="20000"/>
                        <a:lumOff val="80000"/>
                      </a:schemeClr>
                    </a:solidFill>
                  </a:tcPr>
                </a:tc>
                <a:extLst>
                  <a:ext uri="{0D108BD9-81ED-4DB2-BD59-A6C34878D82A}">
                    <a16:rowId xmlns:a16="http://schemas.microsoft.com/office/drawing/2014/main" val="2474634530"/>
                  </a:ext>
                </a:extLst>
              </a:tr>
              <a:tr h="172567">
                <a:tc vMerge="1">
                  <a:txBody>
                    <a:bodyPr/>
                    <a:lstStyle/>
                    <a:p>
                      <a:endParaRPr kumimoji="1" lang="ja-JP" altLang="en-US"/>
                    </a:p>
                  </a:txBody>
                  <a:tcPr/>
                </a:tc>
                <a:tc>
                  <a:txBody>
                    <a:bodyPr/>
                    <a:lstStyle/>
                    <a:p>
                      <a:pPr algn="ctr">
                        <a:lnSpc>
                          <a:spcPts val="1200"/>
                        </a:lnSpc>
                        <a:spcAft>
                          <a:spcPts val="0"/>
                        </a:spcAft>
                      </a:pPr>
                      <a:r>
                        <a:rPr lang="en-US" sz="1050" b="1" kern="100">
                          <a:effectLst/>
                        </a:rPr>
                        <a:t>B2 </a:t>
                      </a:r>
                      <a:r>
                        <a:rPr lang="ja-JP" sz="1050" b="1" kern="100">
                          <a:effectLst/>
                        </a:rPr>
                        <a:t>読み取り</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ひとつの資料から視点を持って情報を読み取る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複数情報から共通・相違点を見つけられる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複数情報から矛盾点や欠けている情報を見つけられる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solidFill>
                            <a:schemeClr val="tx1"/>
                          </a:solidFill>
                          <a:effectLst/>
                        </a:rPr>
                        <a:t>複数情報から仮説を生成したり、推論することができる</a:t>
                      </a:r>
                      <a:endParaRPr lang="en-US" altLang="ja-JP" sz="1000" kern="100">
                        <a:solidFill>
                          <a:schemeClr val="tx1"/>
                        </a:solidFill>
                        <a:effectLst/>
                      </a:endParaRPr>
                    </a:p>
                  </a:txBody>
                  <a:tcPr marL="29367" marR="29367" marT="0" marB="0" anchor="ctr"/>
                </a:tc>
                <a:extLst>
                  <a:ext uri="{0D108BD9-81ED-4DB2-BD59-A6C34878D82A}">
                    <a16:rowId xmlns:a16="http://schemas.microsoft.com/office/drawing/2014/main" val="2948988731"/>
                  </a:ext>
                </a:extLst>
              </a:tr>
              <a:tr h="172567">
                <a:tc vMerge="1">
                  <a:txBody>
                    <a:bodyPr/>
                    <a:lstStyle/>
                    <a:p>
                      <a:endParaRPr kumimoji="1" lang="ja-JP" altLang="en-US"/>
                    </a:p>
                  </a:txBody>
                  <a:tcPr/>
                </a:tc>
                <a:tc>
                  <a:txBody>
                    <a:bodyPr/>
                    <a:lstStyle/>
                    <a:p>
                      <a:pPr algn="ctr">
                        <a:lnSpc>
                          <a:spcPts val="1200"/>
                        </a:lnSpc>
                        <a:spcAft>
                          <a:spcPts val="0"/>
                        </a:spcAft>
                      </a:pPr>
                      <a:r>
                        <a:rPr lang="en-US" sz="1050" b="1" kern="100">
                          <a:effectLst/>
                        </a:rPr>
                        <a:t>B3 </a:t>
                      </a:r>
                      <a:r>
                        <a:rPr lang="ja-JP" sz="1050" b="1" kern="100">
                          <a:effectLst/>
                        </a:rPr>
                        <a:t>創造</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6">
                        <a:lumMod val="20000"/>
                        <a:lumOff val="80000"/>
                      </a:schemeClr>
                    </a:solidFill>
                  </a:tcPr>
                </a:tc>
                <a:tc>
                  <a:txBody>
                    <a:bodyPr/>
                    <a:lstStyle/>
                    <a:p>
                      <a:pPr algn="just">
                        <a:lnSpc>
                          <a:spcPts val="1200"/>
                        </a:lnSpc>
                        <a:spcAft>
                          <a:spcPts val="0"/>
                        </a:spcAft>
                      </a:pPr>
                      <a:r>
                        <a:rPr lang="ja-JP" sz="1000" kern="100">
                          <a:effectLst/>
                        </a:rPr>
                        <a:t>情報から分かったことをまとめられる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6">
                        <a:lumMod val="20000"/>
                        <a:lumOff val="80000"/>
                      </a:schemeClr>
                    </a:solidFill>
                  </a:tcPr>
                </a:tc>
                <a:tc>
                  <a:txBody>
                    <a:bodyPr/>
                    <a:lstStyle/>
                    <a:p>
                      <a:pPr algn="just">
                        <a:lnSpc>
                          <a:spcPts val="1200"/>
                        </a:lnSpc>
                        <a:spcAft>
                          <a:spcPts val="0"/>
                        </a:spcAft>
                      </a:pPr>
                      <a:r>
                        <a:rPr lang="ja-JP" sz="1000" kern="100">
                          <a:solidFill>
                            <a:schemeClr val="tx1"/>
                          </a:solidFill>
                          <a:effectLst/>
                        </a:rPr>
                        <a:t>情報を組み合わせて新たな意味を見いだす</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6">
                        <a:lumMod val="20000"/>
                        <a:lumOff val="80000"/>
                      </a:schemeClr>
                    </a:solidFill>
                  </a:tcPr>
                </a:tc>
                <a:tc>
                  <a:txBody>
                    <a:bodyPr/>
                    <a:lstStyle/>
                    <a:p>
                      <a:pPr algn="just">
                        <a:lnSpc>
                          <a:spcPts val="1200"/>
                        </a:lnSpc>
                        <a:spcAft>
                          <a:spcPts val="0"/>
                        </a:spcAft>
                      </a:pPr>
                      <a:r>
                        <a:rPr lang="ja-JP" sz="1000" kern="100">
                          <a:solidFill>
                            <a:schemeClr val="tx1"/>
                          </a:solidFill>
                          <a:effectLst/>
                        </a:rPr>
                        <a:t>情報を多面的に見て新たなアイデアを見いだす</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6">
                        <a:lumMod val="20000"/>
                        <a:lumOff val="80000"/>
                      </a:schemeClr>
                    </a:solidFill>
                  </a:tcPr>
                </a:tc>
                <a:tc>
                  <a:txBody>
                    <a:bodyPr/>
                    <a:lstStyle/>
                    <a:p>
                      <a:pPr algn="just">
                        <a:lnSpc>
                          <a:spcPts val="1200"/>
                        </a:lnSpc>
                        <a:spcAft>
                          <a:spcPts val="0"/>
                        </a:spcAft>
                      </a:pPr>
                      <a:r>
                        <a:rPr lang="ja-JP" altLang="en-US" sz="1000" kern="100">
                          <a:solidFill>
                            <a:schemeClr val="tx1"/>
                          </a:solidFill>
                          <a:effectLst/>
                        </a:rPr>
                        <a:t>情報を批判的に考察し、新たな価値を創出する</a:t>
                      </a:r>
                      <a:endParaRPr lang="en-US" alt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6">
                        <a:lumMod val="20000"/>
                        <a:lumOff val="80000"/>
                      </a:schemeClr>
                    </a:solidFill>
                  </a:tcPr>
                </a:tc>
                <a:extLst>
                  <a:ext uri="{0D108BD9-81ED-4DB2-BD59-A6C34878D82A}">
                    <a16:rowId xmlns:a16="http://schemas.microsoft.com/office/drawing/2014/main" val="3266797539"/>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B4 </a:t>
                      </a:r>
                      <a:r>
                        <a:rPr lang="ja-JP" sz="1050" b="1" kern="100">
                          <a:effectLst/>
                        </a:rPr>
                        <a:t>伝達内容の構成</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話の順番を組み立てることができる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相手を説得するために論理を組み立てられる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アウトライン（目次）をつくり，内容を構成することができる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solidFill>
                            <a:schemeClr val="tx1"/>
                          </a:solidFill>
                          <a:effectLst/>
                        </a:rPr>
                        <a:t>ウェブサイト等、複数の内容からなる情報を伝達する際、適切に構成することができる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3278894401"/>
                  </a:ext>
                </a:extLst>
              </a:tr>
              <a:tr h="172567">
                <a:tc vMerge="1">
                  <a:txBody>
                    <a:bodyPr/>
                    <a:lstStyle/>
                    <a:p>
                      <a:endParaRPr kumimoji="1" lang="ja-JP" altLang="en-US"/>
                    </a:p>
                  </a:txBody>
                  <a:tcPr/>
                </a:tc>
                <a:tc>
                  <a:txBody>
                    <a:bodyPr/>
                    <a:lstStyle/>
                    <a:p>
                      <a:pPr algn="ctr">
                        <a:lnSpc>
                          <a:spcPts val="1200"/>
                        </a:lnSpc>
                        <a:spcAft>
                          <a:spcPts val="0"/>
                        </a:spcAft>
                      </a:pPr>
                      <a:r>
                        <a:rPr lang="en-US" sz="1050" b="1" kern="100">
                          <a:effectLst/>
                        </a:rPr>
                        <a:t>B5 </a:t>
                      </a:r>
                      <a:r>
                        <a:rPr lang="ja-JP" sz="1050" b="1" kern="100">
                          <a:effectLst/>
                        </a:rPr>
                        <a:t>表現の工夫</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6">
                        <a:lumMod val="20000"/>
                        <a:lumOff val="80000"/>
                      </a:schemeClr>
                    </a:solidFill>
                  </a:tcPr>
                </a:tc>
                <a:tc>
                  <a:txBody>
                    <a:bodyPr/>
                    <a:lstStyle/>
                    <a:p>
                      <a:pPr algn="just">
                        <a:lnSpc>
                          <a:spcPts val="1200"/>
                        </a:lnSpc>
                        <a:spcAft>
                          <a:spcPts val="0"/>
                        </a:spcAft>
                      </a:pPr>
                      <a:r>
                        <a:rPr lang="ja-JP" sz="1000" kern="100">
                          <a:effectLst/>
                        </a:rPr>
                        <a:t>メディアに応じた工夫ができる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6">
                        <a:lumMod val="20000"/>
                        <a:lumOff val="80000"/>
                      </a:schemeClr>
                    </a:solidFill>
                  </a:tcPr>
                </a:tc>
                <a:tc>
                  <a:txBody>
                    <a:bodyPr/>
                    <a:lstStyle/>
                    <a:p>
                      <a:pPr algn="just">
                        <a:lnSpc>
                          <a:spcPts val="1200"/>
                        </a:lnSpc>
                        <a:spcAft>
                          <a:spcPts val="0"/>
                        </a:spcAft>
                      </a:pPr>
                      <a:r>
                        <a:rPr lang="ja-JP" sz="1000" kern="100">
                          <a:solidFill>
                            <a:schemeClr val="tx1"/>
                          </a:solidFill>
                          <a:effectLst/>
                        </a:rPr>
                        <a:t>伝えたいことに応じて表現を工夫できる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6">
                        <a:lumMod val="20000"/>
                        <a:lumOff val="80000"/>
                      </a:schemeClr>
                    </a:solidFill>
                  </a:tcPr>
                </a:tc>
                <a:tc>
                  <a:txBody>
                    <a:bodyPr/>
                    <a:lstStyle/>
                    <a:p>
                      <a:pPr algn="just">
                        <a:lnSpc>
                          <a:spcPts val="1200"/>
                        </a:lnSpc>
                        <a:spcAft>
                          <a:spcPts val="0"/>
                        </a:spcAft>
                      </a:pPr>
                      <a:r>
                        <a:rPr lang="ja-JP" altLang="en-US" sz="1000" kern="100">
                          <a:solidFill>
                            <a:schemeClr val="tx1"/>
                          </a:solidFill>
                          <a:effectLst/>
                        </a:rPr>
                        <a:t>文字・写真・動画等の</a:t>
                      </a:r>
                      <a:r>
                        <a:rPr lang="ja-JP" sz="1000" kern="100">
                          <a:solidFill>
                            <a:schemeClr val="tx1"/>
                          </a:solidFill>
                          <a:effectLst/>
                        </a:rPr>
                        <a:t>メディアを組み合わせて表現を工夫できる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6">
                        <a:lumMod val="20000"/>
                        <a:lumOff val="80000"/>
                      </a:schemeClr>
                    </a:solidFill>
                  </a:tcPr>
                </a:tc>
                <a:tc>
                  <a:txBody>
                    <a:bodyPr/>
                    <a:lstStyle/>
                    <a:p>
                      <a:pPr algn="just">
                        <a:lnSpc>
                          <a:spcPts val="1200"/>
                        </a:lnSpc>
                        <a:spcAft>
                          <a:spcPts val="0"/>
                        </a:spcAft>
                      </a:pPr>
                      <a:r>
                        <a:rPr lang="ja-JP" altLang="en-US" sz="1000" kern="100">
                          <a:solidFill>
                            <a:schemeClr val="tx1"/>
                          </a:solidFill>
                          <a:effectLst/>
                        </a:rPr>
                        <a:t>色彩やフォント、映像・音響効果などメディアの特性を理解して表現を工夫できる</a:t>
                      </a:r>
                      <a:endParaRPr lang="en-US" alt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6">
                        <a:lumMod val="20000"/>
                        <a:lumOff val="80000"/>
                      </a:schemeClr>
                    </a:solidFill>
                  </a:tcPr>
                </a:tc>
                <a:extLst>
                  <a:ext uri="{0D108BD9-81ED-4DB2-BD59-A6C34878D82A}">
                    <a16:rowId xmlns:a16="http://schemas.microsoft.com/office/drawing/2014/main" val="1970079248"/>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B6 </a:t>
                      </a:r>
                      <a:r>
                        <a:rPr lang="ja-JP" sz="1050" b="1" kern="100">
                          <a:effectLst/>
                        </a:rPr>
                        <a:t>受け手の意識</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相手を意識して伝え方を工夫する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相手の反応を見て伝え方や内容を工夫する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相手の関心や前提知識に配慮して伝え方や内容を工夫できる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solidFill>
                            <a:schemeClr val="tx1"/>
                          </a:solidFill>
                          <a:effectLst/>
                        </a:rPr>
                        <a:t>不特定多数や</a:t>
                      </a:r>
                      <a:r>
                        <a:rPr lang="en-US" altLang="ja-JP" sz="1000" kern="100">
                          <a:solidFill>
                            <a:schemeClr val="tx1"/>
                          </a:solidFill>
                          <a:effectLst/>
                        </a:rPr>
                        <a:t>SNS</a:t>
                      </a:r>
                      <a:r>
                        <a:rPr lang="ja-JP" altLang="en-US" sz="1000" kern="100">
                          <a:solidFill>
                            <a:schemeClr val="tx1"/>
                          </a:solidFill>
                          <a:effectLst/>
                        </a:rPr>
                        <a:t>上など状況に応じて伝え方や内容を工夫できる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1831268722"/>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B7 </a:t>
                      </a:r>
                      <a:r>
                        <a:rPr lang="ja-JP" sz="1050" b="1" kern="100">
                          <a:effectLst/>
                        </a:rPr>
                        <a:t>学習計画</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6">
                        <a:lumMod val="20000"/>
                        <a:lumOff val="80000"/>
                      </a:schemeClr>
                    </a:solidFill>
                  </a:tcPr>
                </a:tc>
                <a:tc>
                  <a:txBody>
                    <a:bodyPr/>
                    <a:lstStyle/>
                    <a:p>
                      <a:pPr algn="just">
                        <a:lnSpc>
                          <a:spcPts val="1200"/>
                        </a:lnSpc>
                        <a:spcAft>
                          <a:spcPts val="0"/>
                        </a:spcAft>
                      </a:pPr>
                      <a:r>
                        <a:rPr lang="ja-JP" sz="1000" kern="100">
                          <a:effectLst/>
                        </a:rPr>
                        <a:t>決められた計画に見通しを持つことができる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6">
                        <a:lumMod val="20000"/>
                        <a:lumOff val="80000"/>
                      </a:schemeClr>
                    </a:solidFill>
                  </a:tcPr>
                </a:tc>
                <a:tc>
                  <a:txBody>
                    <a:bodyPr/>
                    <a:lstStyle/>
                    <a:p>
                      <a:pPr algn="just">
                        <a:lnSpc>
                          <a:spcPts val="1200"/>
                        </a:lnSpc>
                        <a:spcAft>
                          <a:spcPts val="0"/>
                        </a:spcAft>
                      </a:pPr>
                      <a:r>
                        <a:rPr lang="ja-JP" sz="1000" kern="100">
                          <a:solidFill>
                            <a:schemeClr val="tx1"/>
                          </a:solidFill>
                          <a:effectLst/>
                        </a:rPr>
                        <a:t>自分で計画を立てることができる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6">
                        <a:lumMod val="20000"/>
                        <a:lumOff val="80000"/>
                      </a:schemeClr>
                    </a:solidFill>
                  </a:tcPr>
                </a:tc>
                <a:tc>
                  <a:txBody>
                    <a:bodyPr/>
                    <a:lstStyle/>
                    <a:p>
                      <a:pPr algn="just">
                        <a:lnSpc>
                          <a:spcPts val="1200"/>
                        </a:lnSpc>
                        <a:spcAft>
                          <a:spcPts val="0"/>
                        </a:spcAft>
                      </a:pPr>
                      <a:r>
                        <a:rPr lang="ja-JP" sz="1000" kern="100">
                          <a:solidFill>
                            <a:schemeClr val="tx1"/>
                          </a:solidFill>
                          <a:effectLst/>
                        </a:rPr>
                        <a:t>グループ内で役割分担を考えて計画を立てることができる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6">
                        <a:lumMod val="20000"/>
                        <a:lumOff val="80000"/>
                      </a:schemeClr>
                    </a:solidFill>
                  </a:tcPr>
                </a:tc>
                <a:tc>
                  <a:txBody>
                    <a:bodyPr/>
                    <a:lstStyle/>
                    <a:p>
                      <a:pPr marL="0" marR="0" lvl="0" indent="0" algn="just" defTabSz="1280160" rtl="0" eaLnBrk="1" fontAlgn="auto" latinLnBrk="0" hangingPunct="1">
                        <a:lnSpc>
                          <a:spcPts val="1200"/>
                        </a:lnSpc>
                        <a:spcBef>
                          <a:spcPts val="0"/>
                        </a:spcBef>
                        <a:spcAft>
                          <a:spcPts val="0"/>
                        </a:spcAft>
                        <a:buClrTx/>
                        <a:buSzTx/>
                        <a:buFontTx/>
                        <a:buNone/>
                        <a:tabLst/>
                        <a:defRPr/>
                      </a:pPr>
                      <a:r>
                        <a:rPr lang="ja-JP" altLang="ja-JP" sz="1000" kern="100">
                          <a:solidFill>
                            <a:schemeClr val="tx1"/>
                          </a:solidFill>
                          <a:effectLst/>
                        </a:rPr>
                        <a:t>グループ</a:t>
                      </a:r>
                      <a:r>
                        <a:rPr lang="ja-JP" altLang="en-US" sz="1000" kern="100">
                          <a:solidFill>
                            <a:schemeClr val="tx1"/>
                          </a:solidFill>
                          <a:effectLst/>
                        </a:rPr>
                        <a:t>メンバーの特性を生かして役割を分担し、</a:t>
                      </a:r>
                      <a:r>
                        <a:rPr lang="ja-JP" altLang="ja-JP" sz="1000" kern="100">
                          <a:solidFill>
                            <a:schemeClr val="tx1"/>
                          </a:solidFill>
                          <a:effectLst/>
                        </a:rPr>
                        <a:t>計画を立てることができる</a:t>
                      </a:r>
                      <a:endParaRPr lang="ja-JP" alt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6">
                        <a:lumMod val="20000"/>
                        <a:lumOff val="80000"/>
                      </a:schemeClr>
                    </a:solidFill>
                  </a:tcPr>
                </a:tc>
                <a:extLst>
                  <a:ext uri="{0D108BD9-81ED-4DB2-BD59-A6C34878D82A}">
                    <a16:rowId xmlns:a16="http://schemas.microsoft.com/office/drawing/2014/main" val="919329865"/>
                  </a:ext>
                </a:extLst>
              </a:tr>
              <a:tr h="172567">
                <a:tc vMerge="1">
                  <a:txBody>
                    <a:bodyPr/>
                    <a:lstStyle/>
                    <a:p>
                      <a:endParaRPr kumimoji="1" lang="ja-JP" altLang="en-US"/>
                    </a:p>
                  </a:txBody>
                  <a:tcPr/>
                </a:tc>
                <a:tc>
                  <a:txBody>
                    <a:bodyPr/>
                    <a:lstStyle/>
                    <a:p>
                      <a:pPr algn="ctr">
                        <a:lnSpc>
                          <a:spcPts val="1200"/>
                        </a:lnSpc>
                        <a:spcAft>
                          <a:spcPts val="0"/>
                        </a:spcAft>
                      </a:pPr>
                      <a:r>
                        <a:rPr lang="en-US" sz="1050" b="1" kern="100">
                          <a:effectLst/>
                        </a:rPr>
                        <a:t>B8 </a:t>
                      </a:r>
                      <a:r>
                        <a:rPr lang="ja-JP" sz="1050" b="1" kern="100">
                          <a:effectLst/>
                        </a:rPr>
                        <a:t>評価と改善</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学びを振り返ることができる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振り返りをもとに次にやってみたいことを考えられる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solidFill>
                            <a:schemeClr val="tx1"/>
                          </a:solidFill>
                          <a:effectLst/>
                        </a:rPr>
                        <a:t>振り返りをもとに改善策を立てられる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solidFill>
                            <a:schemeClr val="tx1"/>
                          </a:solidFill>
                          <a:effectLst/>
                        </a:rPr>
                        <a:t>振り返りをもとに学習計画を修正・調節することができる</a:t>
                      </a:r>
                      <a:endParaRPr lang="ja-JP" sz="1000" kern="100">
                        <a:solidFill>
                          <a:schemeClr val="tx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132930001"/>
                  </a:ext>
                </a:extLst>
              </a:tr>
              <a:tr h="251468">
                <a:tc rowSpan="7">
                  <a:txBody>
                    <a:bodyPr/>
                    <a:lstStyle/>
                    <a:p>
                      <a:pPr marL="71755" marR="71755" algn="ctr">
                        <a:spcAft>
                          <a:spcPts val="0"/>
                        </a:spcAft>
                      </a:pPr>
                      <a:r>
                        <a:rPr lang="ja-JP" sz="1400" kern="100">
                          <a:solidFill>
                            <a:schemeClr val="bg1"/>
                          </a:solidFill>
                          <a:effectLst/>
                        </a:rPr>
                        <a:t>プログラミング</a:t>
                      </a:r>
                      <a:endParaRPr lang="ja-JP" sz="1400" b="1" kern="100">
                        <a:solidFill>
                          <a:schemeClr val="bg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vert="eaVert" anchor="ctr">
                    <a:solidFill>
                      <a:srgbClr val="D883FF"/>
                    </a:solidFill>
                  </a:tcPr>
                </a:tc>
                <a:tc>
                  <a:txBody>
                    <a:bodyPr/>
                    <a:lstStyle/>
                    <a:p>
                      <a:pPr algn="ctr">
                        <a:lnSpc>
                          <a:spcPts val="1200"/>
                        </a:lnSpc>
                        <a:spcAft>
                          <a:spcPts val="0"/>
                        </a:spcAft>
                      </a:pPr>
                      <a:r>
                        <a:rPr lang="en-US" sz="1050" b="1" kern="100">
                          <a:effectLst/>
                        </a:rPr>
                        <a:t>C1 </a:t>
                      </a:r>
                      <a:r>
                        <a:rPr lang="ja-JP" sz="1050" b="1" kern="100">
                          <a:effectLst/>
                        </a:rPr>
                        <a:t>物事の分解</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rgbClr val="FFD8FF">
                        <a:alpha val="70000"/>
                      </a:srgbClr>
                    </a:solidFill>
                  </a:tcPr>
                </a:tc>
                <a:tc>
                  <a:txBody>
                    <a:bodyPr/>
                    <a:lstStyle/>
                    <a:p>
                      <a:pPr algn="just">
                        <a:lnSpc>
                          <a:spcPts val="1200"/>
                        </a:lnSpc>
                        <a:spcAft>
                          <a:spcPts val="0"/>
                        </a:spcAft>
                      </a:pPr>
                      <a:r>
                        <a:rPr lang="ja-JP" sz="1000" kern="100">
                          <a:effectLst/>
                        </a:rPr>
                        <a:t>物事を部品に分けて捉えることができる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rgbClr val="FFD8FF">
                        <a:alpha val="70000"/>
                      </a:srgbClr>
                    </a:solidFill>
                  </a:tcPr>
                </a:tc>
                <a:tc>
                  <a:txBody>
                    <a:bodyPr/>
                    <a:lstStyle/>
                    <a:p>
                      <a:pPr algn="just">
                        <a:lnSpc>
                          <a:spcPts val="1200"/>
                        </a:lnSpc>
                        <a:spcAft>
                          <a:spcPts val="0"/>
                        </a:spcAft>
                      </a:pPr>
                      <a:r>
                        <a:rPr lang="ja-JP" sz="1000" kern="100">
                          <a:effectLst/>
                        </a:rPr>
                        <a:t>部品を組み合わせて物事を表現できる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rgbClr val="FFD8FF">
                        <a:alpha val="70000"/>
                      </a:srgbClr>
                    </a:solidFill>
                  </a:tcPr>
                </a:tc>
                <a:tc>
                  <a:txBody>
                    <a:bodyPr/>
                    <a:lstStyle/>
                    <a:p>
                      <a:pPr algn="just">
                        <a:lnSpc>
                          <a:spcPts val="1200"/>
                        </a:lnSpc>
                        <a:spcAft>
                          <a:spcPts val="0"/>
                        </a:spcAft>
                      </a:pPr>
                      <a:r>
                        <a:rPr lang="ja-JP" sz="1000" kern="100">
                          <a:effectLst/>
                        </a:rPr>
                        <a:t>物事の全体をシステム（部品の関係）で捉えることができる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rgbClr val="FFD8FF">
                        <a:alpha val="70000"/>
                      </a:srgbClr>
                    </a:solidFill>
                  </a:tcPr>
                </a:tc>
                <a:tc>
                  <a:txBody>
                    <a:bodyPr/>
                    <a:lstStyle/>
                    <a:p>
                      <a:pPr algn="just">
                        <a:lnSpc>
                          <a:spcPts val="1200"/>
                        </a:lnSpc>
                        <a:spcAft>
                          <a:spcPts val="0"/>
                        </a:spcAft>
                      </a:pPr>
                      <a:r>
                        <a:rPr lang="ja-JP" altLang="en-US" sz="1000" kern="100">
                          <a:effectLst/>
                        </a:rPr>
                        <a:t>物事の解決策をシステムとして捉え、表現することができる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rgbClr val="FFD8FF">
                        <a:alpha val="70000"/>
                      </a:srgbClr>
                    </a:solidFill>
                  </a:tcPr>
                </a:tc>
                <a:extLst>
                  <a:ext uri="{0D108BD9-81ED-4DB2-BD59-A6C34878D82A}">
                    <a16:rowId xmlns:a16="http://schemas.microsoft.com/office/drawing/2014/main" val="3397530662"/>
                  </a:ext>
                </a:extLst>
              </a:tr>
              <a:tr h="172567">
                <a:tc vMerge="1">
                  <a:txBody>
                    <a:bodyPr/>
                    <a:lstStyle/>
                    <a:p>
                      <a:endParaRPr kumimoji="1" lang="ja-JP" altLang="en-US"/>
                    </a:p>
                  </a:txBody>
                  <a:tcPr/>
                </a:tc>
                <a:tc>
                  <a:txBody>
                    <a:bodyPr/>
                    <a:lstStyle/>
                    <a:p>
                      <a:pPr algn="ctr">
                        <a:lnSpc>
                          <a:spcPts val="1200"/>
                        </a:lnSpc>
                        <a:spcAft>
                          <a:spcPts val="0"/>
                        </a:spcAft>
                      </a:pPr>
                      <a:r>
                        <a:rPr lang="en-US" sz="1050" b="1" kern="100">
                          <a:effectLst/>
                        </a:rPr>
                        <a:t>C2 </a:t>
                      </a:r>
                      <a:r>
                        <a:rPr lang="ja-JP" sz="1050" b="1" kern="100">
                          <a:effectLst/>
                        </a:rPr>
                        <a:t>情報の分類</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情報を決められた観点に分類・整理できる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観点を考えて情報を分類できる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情報の属性を意識して構造的に捉えることができる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effectLst/>
                        </a:rPr>
                        <a:t>コンピュータを用いて大量のデータを分類・整理することができる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3426432067"/>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C3 </a:t>
                      </a:r>
                      <a:r>
                        <a:rPr lang="ja-JP" sz="1050" b="1" kern="100">
                          <a:effectLst/>
                        </a:rPr>
                        <a:t>情報の関係付け</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rgbClr val="FFD8FF">
                        <a:alpha val="70000"/>
                      </a:srgbClr>
                    </a:solidFill>
                  </a:tcPr>
                </a:tc>
                <a:tc>
                  <a:txBody>
                    <a:bodyPr/>
                    <a:lstStyle/>
                    <a:p>
                      <a:pPr algn="just">
                        <a:lnSpc>
                          <a:spcPts val="1200"/>
                        </a:lnSpc>
                        <a:spcAft>
                          <a:spcPts val="0"/>
                        </a:spcAft>
                      </a:pPr>
                      <a:r>
                        <a:rPr lang="ja-JP" sz="1000" kern="100">
                          <a:effectLst/>
                        </a:rPr>
                        <a:t>情報と情報の間にある関係に気付く</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rgbClr val="FFD8FF">
                        <a:alpha val="70000"/>
                      </a:srgbClr>
                    </a:solidFill>
                  </a:tcPr>
                </a:tc>
                <a:tc>
                  <a:txBody>
                    <a:bodyPr/>
                    <a:lstStyle/>
                    <a:p>
                      <a:pPr algn="just">
                        <a:lnSpc>
                          <a:spcPts val="1200"/>
                        </a:lnSpc>
                        <a:spcAft>
                          <a:spcPts val="0"/>
                        </a:spcAft>
                      </a:pPr>
                      <a:r>
                        <a:rPr lang="ja-JP" sz="1000" kern="100">
                          <a:effectLst/>
                        </a:rPr>
                        <a:t>情報と情報の関係を図やプログラムで表現できる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rgbClr val="FFD8FF">
                        <a:alpha val="70000"/>
                      </a:srgbClr>
                    </a:solidFill>
                  </a:tcPr>
                </a:tc>
                <a:tc>
                  <a:txBody>
                    <a:bodyPr/>
                    <a:lstStyle/>
                    <a:p>
                      <a:pPr algn="just">
                        <a:lnSpc>
                          <a:spcPts val="1200"/>
                        </a:lnSpc>
                        <a:spcAft>
                          <a:spcPts val="0"/>
                        </a:spcAft>
                      </a:pPr>
                      <a:r>
                        <a:rPr lang="ja-JP" sz="1000" kern="100">
                          <a:effectLst/>
                        </a:rPr>
                        <a:t>情報の規則性，順序性，一般性を図やプログラムで表現できる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rgbClr val="FFD8FF">
                        <a:alpha val="70000"/>
                      </a:srgbClr>
                    </a:solidFill>
                  </a:tcPr>
                </a:tc>
                <a:tc>
                  <a:txBody>
                    <a:bodyPr/>
                    <a:lstStyle/>
                    <a:p>
                      <a:pPr algn="just">
                        <a:lnSpc>
                          <a:spcPts val="1200"/>
                        </a:lnSpc>
                        <a:spcAft>
                          <a:spcPts val="0"/>
                        </a:spcAft>
                      </a:pPr>
                      <a:r>
                        <a:rPr lang="ja-JP" altLang="en-US" sz="1000" kern="100">
                          <a:effectLst/>
                        </a:rPr>
                        <a:t>シミュレーションによって情報の規則性や関係性を見いだすことができる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rgbClr val="FFD8FF">
                        <a:alpha val="70000"/>
                      </a:srgbClr>
                    </a:solidFill>
                  </a:tcPr>
                </a:tc>
                <a:extLst>
                  <a:ext uri="{0D108BD9-81ED-4DB2-BD59-A6C34878D82A}">
                    <a16:rowId xmlns:a16="http://schemas.microsoft.com/office/drawing/2014/main" val="3512209986"/>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C4 </a:t>
                      </a:r>
                      <a:r>
                        <a:rPr lang="ja-JP" sz="1050" b="1" kern="100">
                          <a:effectLst/>
                        </a:rPr>
                        <a:t>問題解決の手順</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問題解決の流れを手順に表すことができる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問題解決の手続きを順序・繰り返し・分岐などを組み合わせて表現できる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問題解決の手続きをアクティビティ図等を用いてモデル化できる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effectLst/>
                        </a:rPr>
                        <a:t>問題解決の手続きを評価し、効率性等の観点から最適化することができる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1021287726"/>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C5 </a:t>
                      </a:r>
                      <a:r>
                        <a:rPr lang="ja-JP" sz="1050" b="1" kern="100">
                          <a:effectLst/>
                        </a:rPr>
                        <a:t>試行錯誤</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rgbClr val="FFD8FF">
                        <a:alpha val="70000"/>
                      </a:srgbClr>
                    </a:solidFill>
                  </a:tcPr>
                </a:tc>
                <a:tc>
                  <a:txBody>
                    <a:bodyPr/>
                    <a:lstStyle/>
                    <a:p>
                      <a:pPr algn="just">
                        <a:lnSpc>
                          <a:spcPts val="1200"/>
                        </a:lnSpc>
                        <a:spcAft>
                          <a:spcPts val="0"/>
                        </a:spcAft>
                      </a:pPr>
                      <a:r>
                        <a:rPr lang="ja-JP" sz="1000" kern="100">
                          <a:effectLst/>
                        </a:rPr>
                        <a:t>うまくいかない時に繰り返し取り組もうとする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rgbClr val="FFD8FF">
                        <a:alpha val="70000"/>
                      </a:srgbClr>
                    </a:solidFill>
                  </a:tcPr>
                </a:tc>
                <a:tc>
                  <a:txBody>
                    <a:bodyPr/>
                    <a:lstStyle/>
                    <a:p>
                      <a:pPr algn="just">
                        <a:lnSpc>
                          <a:spcPts val="1200"/>
                        </a:lnSpc>
                        <a:spcAft>
                          <a:spcPts val="0"/>
                        </a:spcAft>
                      </a:pPr>
                      <a:r>
                        <a:rPr lang="ja-JP" sz="1000" kern="100">
                          <a:effectLst/>
                        </a:rPr>
                        <a:t>試作やシミュレーションを通して問題解決の方向性や改善策を見いだす</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rgbClr val="FFD8FF">
                        <a:alpha val="70000"/>
                      </a:srgbClr>
                    </a:solidFill>
                  </a:tcPr>
                </a:tc>
                <a:tc>
                  <a:txBody>
                    <a:bodyPr/>
                    <a:lstStyle/>
                    <a:p>
                      <a:pPr algn="just">
                        <a:lnSpc>
                          <a:spcPts val="1200"/>
                        </a:lnSpc>
                        <a:spcAft>
                          <a:spcPts val="0"/>
                        </a:spcAft>
                      </a:pPr>
                      <a:r>
                        <a:rPr lang="ja-JP" sz="1000" kern="100">
                          <a:effectLst/>
                        </a:rPr>
                        <a:t>条件を切り分け，解決方法を論理的に考えて取り組む（デバッグ）</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rgbClr val="FFD8FF">
                        <a:alpha val="70000"/>
                      </a:srgbClr>
                    </a:solidFill>
                  </a:tcPr>
                </a:tc>
                <a:tc>
                  <a:txBody>
                    <a:bodyPr/>
                    <a:lstStyle/>
                    <a:p>
                      <a:pPr algn="just">
                        <a:lnSpc>
                          <a:spcPts val="1200"/>
                        </a:lnSpc>
                        <a:spcAft>
                          <a:spcPts val="0"/>
                        </a:spcAft>
                      </a:pPr>
                      <a:r>
                        <a:rPr lang="ja-JP" altLang="en-US" sz="1000" kern="100">
                          <a:effectLst/>
                        </a:rPr>
                        <a:t>時間、コストなどの制約条件のもとで、問題解決の方法を最適化することができる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rgbClr val="FFD8FF">
                        <a:alpha val="70000"/>
                      </a:srgbClr>
                    </a:solidFill>
                  </a:tcPr>
                </a:tc>
                <a:extLst>
                  <a:ext uri="{0D108BD9-81ED-4DB2-BD59-A6C34878D82A}">
                    <a16:rowId xmlns:a16="http://schemas.microsoft.com/office/drawing/2014/main" val="2528330295"/>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C6 </a:t>
                      </a:r>
                      <a:r>
                        <a:rPr lang="ja-JP" sz="1050" b="1" kern="100">
                          <a:effectLst/>
                        </a:rPr>
                        <a:t>データの傾向</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大まかなデータの傾向を見出すことができる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データの変化を捉えて説明できる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表やグラフを用いてデータを統計的に処理することができる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effectLst/>
                        </a:rPr>
                        <a:t>統計指標、回帰、検定などを用いてデータを統計的に整理・分析できる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3394473770"/>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C7 </a:t>
                      </a:r>
                      <a:r>
                        <a:rPr lang="ja-JP" sz="1050" b="1" kern="100">
                          <a:effectLst/>
                        </a:rPr>
                        <a:t>情報技術の将来</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rgbClr val="FFD8FF">
                        <a:alpha val="70000"/>
                      </a:srgbClr>
                    </a:solidFill>
                  </a:tcPr>
                </a:tc>
                <a:tc>
                  <a:txBody>
                    <a:bodyPr/>
                    <a:lstStyle/>
                    <a:p>
                      <a:pPr algn="just">
                        <a:lnSpc>
                          <a:spcPts val="1200"/>
                        </a:lnSpc>
                        <a:spcAft>
                          <a:spcPts val="0"/>
                        </a:spcAft>
                      </a:pPr>
                      <a:r>
                        <a:rPr lang="ja-JP" sz="1000" kern="100">
                          <a:effectLst/>
                        </a:rPr>
                        <a:t>新しい情報技術がどんなものか知る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rgbClr val="FFD8FF">
                        <a:alpha val="70000"/>
                      </a:srgbClr>
                    </a:solidFill>
                  </a:tcPr>
                </a:tc>
                <a:tc>
                  <a:txBody>
                    <a:bodyPr/>
                    <a:lstStyle/>
                    <a:p>
                      <a:pPr algn="just">
                        <a:lnSpc>
                          <a:spcPts val="1200"/>
                        </a:lnSpc>
                        <a:spcAft>
                          <a:spcPts val="0"/>
                        </a:spcAft>
                      </a:pPr>
                      <a:r>
                        <a:rPr lang="ja-JP" sz="1000" kern="100">
                          <a:effectLst/>
                        </a:rPr>
                        <a:t>新しい情報技術にどう関わるか説明できる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rgbClr val="FFD8FF">
                        <a:alpha val="70000"/>
                      </a:srgbClr>
                    </a:solidFill>
                  </a:tcPr>
                </a:tc>
                <a:tc>
                  <a:txBody>
                    <a:bodyPr/>
                    <a:lstStyle/>
                    <a:p>
                      <a:pPr algn="just">
                        <a:lnSpc>
                          <a:spcPts val="1200"/>
                        </a:lnSpc>
                        <a:spcAft>
                          <a:spcPts val="0"/>
                        </a:spcAft>
                      </a:pPr>
                      <a:r>
                        <a:rPr lang="ja-JP" sz="1000" kern="100">
                          <a:effectLst/>
                        </a:rPr>
                        <a:t>新しい情報技術が社会や産業にどう活用されているか説明できる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rgbClr val="FFD8FF">
                        <a:alpha val="70000"/>
                      </a:srgbClr>
                    </a:solidFill>
                  </a:tcPr>
                </a:tc>
                <a:tc>
                  <a:txBody>
                    <a:bodyPr/>
                    <a:lstStyle/>
                    <a:p>
                      <a:pPr marL="0" marR="0" lvl="0" indent="0" algn="just" defTabSz="1280160" rtl="0" eaLnBrk="1" fontAlgn="auto" latinLnBrk="0" hangingPunct="1">
                        <a:lnSpc>
                          <a:spcPts val="1200"/>
                        </a:lnSpc>
                        <a:spcBef>
                          <a:spcPts val="0"/>
                        </a:spcBef>
                        <a:spcAft>
                          <a:spcPts val="0"/>
                        </a:spcAft>
                        <a:buClrTx/>
                        <a:buSzTx/>
                        <a:buFontTx/>
                        <a:buNone/>
                        <a:tabLst/>
                        <a:defRPr/>
                      </a:pPr>
                      <a:r>
                        <a:rPr lang="ja-JP" altLang="ja-JP" sz="1000" kern="100">
                          <a:effectLst/>
                        </a:rPr>
                        <a:t>新しい情報技術が社会や産業</a:t>
                      </a:r>
                      <a:r>
                        <a:rPr lang="ja-JP" altLang="en-US" sz="1000" kern="100">
                          <a:effectLst/>
                        </a:rPr>
                        <a:t>を</a:t>
                      </a:r>
                      <a:r>
                        <a:rPr lang="ja-JP" altLang="ja-JP" sz="1000" kern="100">
                          <a:effectLst/>
                        </a:rPr>
                        <a:t>どう</a:t>
                      </a:r>
                      <a:r>
                        <a:rPr lang="ja-JP" altLang="en-US" sz="1000" kern="100">
                          <a:effectLst/>
                        </a:rPr>
                        <a:t>変化</a:t>
                      </a:r>
                      <a:r>
                        <a:rPr lang="ja-JP" altLang="ja-JP" sz="1000" kern="100">
                          <a:effectLst/>
                        </a:rPr>
                        <a:t>さ</a:t>
                      </a:r>
                      <a:r>
                        <a:rPr lang="ja-JP" altLang="en-US" sz="1000" kern="100">
                          <a:effectLst/>
                        </a:rPr>
                        <a:t>せて</a:t>
                      </a:r>
                      <a:r>
                        <a:rPr lang="ja-JP" altLang="ja-JP" sz="1000" kern="100">
                          <a:effectLst/>
                        </a:rPr>
                        <a:t>い</a:t>
                      </a:r>
                      <a:r>
                        <a:rPr lang="ja-JP" altLang="en-US" sz="1000" kern="100">
                          <a:effectLst/>
                        </a:rPr>
                        <a:t>くの</a:t>
                      </a:r>
                      <a:r>
                        <a:rPr lang="ja-JP" altLang="ja-JP" sz="1000" kern="100">
                          <a:effectLst/>
                        </a:rPr>
                        <a:t>か説明できる</a:t>
                      </a:r>
                      <a:endParaRPr lang="ja-JP" alt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rgbClr val="FFD8FF">
                        <a:alpha val="70000"/>
                      </a:srgbClr>
                    </a:solidFill>
                  </a:tcPr>
                </a:tc>
                <a:extLst>
                  <a:ext uri="{0D108BD9-81ED-4DB2-BD59-A6C34878D82A}">
                    <a16:rowId xmlns:a16="http://schemas.microsoft.com/office/drawing/2014/main" val="1017652278"/>
                  </a:ext>
                </a:extLst>
              </a:tr>
              <a:tr h="172567">
                <a:tc rowSpan="7">
                  <a:txBody>
                    <a:bodyPr/>
                    <a:lstStyle/>
                    <a:p>
                      <a:pPr marL="71755" marR="71755" algn="ctr">
                        <a:spcAft>
                          <a:spcPts val="0"/>
                        </a:spcAft>
                      </a:pPr>
                      <a:r>
                        <a:rPr lang="ja-JP" sz="1400" kern="100">
                          <a:solidFill>
                            <a:schemeClr val="bg1"/>
                          </a:solidFill>
                          <a:effectLst/>
                        </a:rPr>
                        <a:t>情報モラル</a:t>
                      </a:r>
                      <a:endParaRPr lang="ja-JP" sz="1400" b="1" kern="100">
                        <a:solidFill>
                          <a:schemeClr val="bg1"/>
                        </a:solidFill>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vert="eaVert" anchor="ctr">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a:lnSpc>
                          <a:spcPts val="1200"/>
                        </a:lnSpc>
                        <a:spcAft>
                          <a:spcPts val="0"/>
                        </a:spcAft>
                      </a:pPr>
                      <a:r>
                        <a:rPr lang="en-US" sz="1050" b="1" kern="100">
                          <a:effectLst/>
                        </a:rPr>
                        <a:t>D1 </a:t>
                      </a:r>
                      <a:r>
                        <a:rPr lang="ja-JP" sz="1050" b="1" kern="100">
                          <a:effectLst/>
                        </a:rPr>
                        <a:t>コミュニケーション</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相手によって受け止め方が違うことを理解する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発信する情報に責任を持つ</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ネットワークの公共性を意識して行動する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effectLst/>
                        </a:rPr>
                        <a:t>ネットワーク上のコミュニケーショントラブルに対して原因や対策を説明できる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3206697855"/>
                  </a:ext>
                </a:extLst>
              </a:tr>
              <a:tr h="172567">
                <a:tc vMerge="1">
                  <a:txBody>
                    <a:bodyPr/>
                    <a:lstStyle/>
                    <a:p>
                      <a:endParaRPr kumimoji="1" lang="ja-JP" altLang="en-US"/>
                    </a:p>
                  </a:txBody>
                  <a:tcPr/>
                </a:tc>
                <a:tc>
                  <a:txBody>
                    <a:bodyPr/>
                    <a:lstStyle/>
                    <a:p>
                      <a:pPr algn="ctr">
                        <a:lnSpc>
                          <a:spcPts val="1200"/>
                        </a:lnSpc>
                        <a:spcAft>
                          <a:spcPts val="0"/>
                        </a:spcAft>
                      </a:pPr>
                      <a:r>
                        <a:rPr lang="en-US" sz="1050" b="1" kern="100">
                          <a:effectLst/>
                        </a:rPr>
                        <a:t>D2 </a:t>
                      </a:r>
                      <a:r>
                        <a:rPr lang="ja-JP" sz="1050" b="1" kern="100">
                          <a:effectLst/>
                        </a:rPr>
                        <a:t>法と権利</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1">
                        <a:lumMod val="20000"/>
                        <a:lumOff val="80000"/>
                        <a:alpha val="60000"/>
                      </a:schemeClr>
                    </a:solidFill>
                  </a:tcPr>
                </a:tc>
                <a:tc>
                  <a:txBody>
                    <a:bodyPr/>
                    <a:lstStyle/>
                    <a:p>
                      <a:pPr algn="just">
                        <a:lnSpc>
                          <a:spcPts val="1200"/>
                        </a:lnSpc>
                        <a:spcAft>
                          <a:spcPts val="0"/>
                        </a:spcAft>
                      </a:pPr>
                      <a:r>
                        <a:rPr lang="ja-JP" sz="1000" kern="100">
                          <a:effectLst/>
                        </a:rPr>
                        <a:t>人のつくった作品や情報を大切にする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1">
                        <a:lumMod val="20000"/>
                        <a:lumOff val="80000"/>
                        <a:alpha val="60000"/>
                      </a:schemeClr>
                    </a:solidFill>
                  </a:tcPr>
                </a:tc>
                <a:tc>
                  <a:txBody>
                    <a:bodyPr/>
                    <a:lstStyle/>
                    <a:p>
                      <a:pPr algn="just">
                        <a:lnSpc>
                          <a:spcPts val="1200"/>
                        </a:lnSpc>
                        <a:spcAft>
                          <a:spcPts val="0"/>
                        </a:spcAft>
                      </a:pPr>
                      <a:r>
                        <a:rPr lang="ja-JP" sz="1000" kern="100">
                          <a:effectLst/>
                        </a:rPr>
                        <a:t>著作権や肖像権に留意して情報を扱う</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1">
                        <a:lumMod val="20000"/>
                        <a:lumOff val="80000"/>
                        <a:alpha val="60000"/>
                      </a:schemeClr>
                    </a:solidFill>
                  </a:tcPr>
                </a:tc>
                <a:tc>
                  <a:txBody>
                    <a:bodyPr/>
                    <a:lstStyle/>
                    <a:p>
                      <a:pPr algn="just">
                        <a:lnSpc>
                          <a:spcPts val="1200"/>
                        </a:lnSpc>
                        <a:spcAft>
                          <a:spcPts val="0"/>
                        </a:spcAft>
                      </a:pPr>
                      <a:r>
                        <a:rPr lang="ja-JP" sz="1000" kern="100">
                          <a:effectLst/>
                        </a:rPr>
                        <a:t>情報の保護や取り扱いに関する法律を理解する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1">
                        <a:lumMod val="20000"/>
                        <a:lumOff val="80000"/>
                        <a:alpha val="60000"/>
                      </a:schemeClr>
                    </a:solidFill>
                  </a:tcPr>
                </a:tc>
                <a:tc>
                  <a:txBody>
                    <a:bodyPr/>
                    <a:lstStyle/>
                    <a:p>
                      <a:pPr algn="just">
                        <a:lnSpc>
                          <a:spcPts val="1200"/>
                        </a:lnSpc>
                        <a:spcAft>
                          <a:spcPts val="0"/>
                        </a:spcAft>
                      </a:pPr>
                      <a:r>
                        <a:rPr lang="ja-JP" altLang="en-US" sz="1000" kern="100">
                          <a:effectLst/>
                        </a:rPr>
                        <a:t>情報技術の発達が著作権に与える影響を説明できる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1">
                        <a:lumMod val="20000"/>
                        <a:lumOff val="80000"/>
                        <a:alpha val="60000"/>
                      </a:schemeClr>
                    </a:solidFill>
                  </a:tcPr>
                </a:tc>
                <a:extLst>
                  <a:ext uri="{0D108BD9-81ED-4DB2-BD59-A6C34878D82A}">
                    <a16:rowId xmlns:a16="http://schemas.microsoft.com/office/drawing/2014/main" val="3420305789"/>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D3 </a:t>
                      </a:r>
                      <a:r>
                        <a:rPr lang="ja-JP" sz="1050" b="1" kern="100">
                          <a:effectLst/>
                        </a:rPr>
                        <a:t>健康と安全</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情報機器を使ってよい場所や時間を守る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情報機器を使う場所や時間を自分で管理できる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健康に配慮して情報機器・サービスを活用することができる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effectLst/>
                        </a:rPr>
                        <a:t>健康や安全に対する情報機器・サービスのメリット・デメリットを説明できる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3856709900"/>
                  </a:ext>
                </a:extLst>
              </a:tr>
              <a:tr h="251468">
                <a:tc vMerge="1">
                  <a:txBody>
                    <a:bodyPr/>
                    <a:lstStyle/>
                    <a:p>
                      <a:endParaRPr kumimoji="1" lang="ja-JP" altLang="en-US"/>
                    </a:p>
                  </a:txBody>
                  <a:tcPr/>
                </a:tc>
                <a:tc>
                  <a:txBody>
                    <a:bodyPr/>
                    <a:lstStyle/>
                    <a:p>
                      <a:pPr algn="ctr">
                        <a:lnSpc>
                          <a:spcPts val="1200"/>
                        </a:lnSpc>
                        <a:spcAft>
                          <a:spcPts val="0"/>
                        </a:spcAft>
                      </a:pPr>
                      <a:r>
                        <a:rPr lang="en-US" sz="1050" b="1" kern="100">
                          <a:effectLst/>
                        </a:rPr>
                        <a:t>D4 </a:t>
                      </a:r>
                      <a:r>
                        <a:rPr lang="ja-JP" sz="1050" b="1" kern="100">
                          <a:effectLst/>
                        </a:rPr>
                        <a:t>ルール・マナー</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1">
                        <a:lumMod val="20000"/>
                        <a:lumOff val="80000"/>
                        <a:alpha val="60000"/>
                      </a:schemeClr>
                    </a:solidFill>
                  </a:tcPr>
                </a:tc>
                <a:tc>
                  <a:txBody>
                    <a:bodyPr/>
                    <a:lstStyle/>
                    <a:p>
                      <a:pPr algn="just">
                        <a:lnSpc>
                          <a:spcPts val="1200"/>
                        </a:lnSpc>
                        <a:spcAft>
                          <a:spcPts val="0"/>
                        </a:spcAft>
                      </a:pPr>
                      <a:r>
                        <a:rPr lang="ja-JP" sz="1000" kern="100">
                          <a:effectLst/>
                        </a:rPr>
                        <a:t>ルールやマナーが必要であることを理解する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1">
                        <a:lumMod val="20000"/>
                        <a:lumOff val="80000"/>
                        <a:alpha val="60000"/>
                      </a:schemeClr>
                    </a:solidFill>
                  </a:tcPr>
                </a:tc>
                <a:tc>
                  <a:txBody>
                    <a:bodyPr/>
                    <a:lstStyle/>
                    <a:p>
                      <a:pPr algn="just">
                        <a:lnSpc>
                          <a:spcPts val="1200"/>
                        </a:lnSpc>
                        <a:spcAft>
                          <a:spcPts val="0"/>
                        </a:spcAft>
                      </a:pPr>
                      <a:r>
                        <a:rPr lang="ja-JP" sz="1000" kern="100">
                          <a:effectLst/>
                        </a:rPr>
                        <a:t>ルールやマナーを相手と一緒につくる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1">
                        <a:lumMod val="20000"/>
                        <a:lumOff val="80000"/>
                        <a:alpha val="60000"/>
                      </a:schemeClr>
                    </a:solidFill>
                  </a:tcPr>
                </a:tc>
                <a:tc>
                  <a:txBody>
                    <a:bodyPr/>
                    <a:lstStyle/>
                    <a:p>
                      <a:pPr algn="just">
                        <a:lnSpc>
                          <a:spcPts val="1200"/>
                        </a:lnSpc>
                        <a:spcAft>
                          <a:spcPts val="0"/>
                        </a:spcAft>
                      </a:pPr>
                      <a:r>
                        <a:rPr lang="ja-JP" sz="1000" kern="100">
                          <a:effectLst/>
                        </a:rPr>
                        <a:t>ルールやマナーを創造・遵守することで問題を解決しようとする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1">
                        <a:lumMod val="20000"/>
                        <a:lumOff val="80000"/>
                        <a:alpha val="60000"/>
                      </a:schemeClr>
                    </a:solidFill>
                  </a:tcPr>
                </a:tc>
                <a:tc>
                  <a:txBody>
                    <a:bodyPr/>
                    <a:lstStyle/>
                    <a:p>
                      <a:pPr algn="just">
                        <a:lnSpc>
                          <a:spcPts val="1200"/>
                        </a:lnSpc>
                        <a:spcAft>
                          <a:spcPts val="0"/>
                        </a:spcAft>
                      </a:pPr>
                      <a:r>
                        <a:rPr lang="ja-JP" altLang="en-US" sz="1000" kern="100">
                          <a:effectLst/>
                        </a:rPr>
                        <a:t>ルールやマナーを創造し、コミュニティ内で共通理解を図ろうとする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1">
                        <a:lumMod val="20000"/>
                        <a:lumOff val="80000"/>
                        <a:alpha val="60000"/>
                      </a:schemeClr>
                    </a:solidFill>
                  </a:tcPr>
                </a:tc>
                <a:extLst>
                  <a:ext uri="{0D108BD9-81ED-4DB2-BD59-A6C34878D82A}">
                    <a16:rowId xmlns:a16="http://schemas.microsoft.com/office/drawing/2014/main" val="584583893"/>
                  </a:ext>
                </a:extLst>
              </a:tr>
              <a:tr h="172567">
                <a:tc vMerge="1">
                  <a:txBody>
                    <a:bodyPr/>
                    <a:lstStyle/>
                    <a:p>
                      <a:endParaRPr kumimoji="1" lang="ja-JP" altLang="en-US"/>
                    </a:p>
                  </a:txBody>
                  <a:tcPr/>
                </a:tc>
                <a:tc>
                  <a:txBody>
                    <a:bodyPr/>
                    <a:lstStyle/>
                    <a:p>
                      <a:pPr algn="ctr">
                        <a:lnSpc>
                          <a:spcPts val="1200"/>
                        </a:lnSpc>
                        <a:spcAft>
                          <a:spcPts val="0"/>
                        </a:spcAft>
                      </a:pPr>
                      <a:r>
                        <a:rPr lang="en-US" sz="1050" b="1" kern="100">
                          <a:effectLst/>
                        </a:rPr>
                        <a:t>D5 </a:t>
                      </a:r>
                      <a:r>
                        <a:rPr lang="ja-JP" sz="1050" b="1" kern="100">
                          <a:effectLst/>
                        </a:rPr>
                        <a:t>セキュリティ</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パスワードを安全に管理する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sz="1000" kern="100">
                          <a:effectLst/>
                        </a:rPr>
                        <a:t>なりすましやウィルスなどの危険を理解する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tc>
                <a:tc>
                  <a:txBody>
                    <a:bodyPr/>
                    <a:lstStyle/>
                    <a:p>
                      <a:pPr algn="just">
                        <a:lnSpc>
                          <a:spcPts val="1200"/>
                        </a:lnSpc>
                        <a:spcAft>
                          <a:spcPts val="0"/>
                        </a:spcAft>
                      </a:pPr>
                      <a:r>
                        <a:rPr lang="ja-JP" altLang="en-US" sz="1000" kern="100">
                          <a:effectLst/>
                        </a:rPr>
                        <a:t>情報</a:t>
                      </a:r>
                      <a:r>
                        <a:rPr lang="ja-JP" sz="1000" kern="100">
                          <a:effectLst/>
                        </a:rPr>
                        <a:t>セキュリティの重要性を理解する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tc>
                  <a:txBody>
                    <a:bodyPr/>
                    <a:lstStyle/>
                    <a:p>
                      <a:pPr algn="just">
                        <a:lnSpc>
                          <a:spcPts val="1200"/>
                        </a:lnSpc>
                        <a:spcAft>
                          <a:spcPts val="0"/>
                        </a:spcAft>
                      </a:pPr>
                      <a:r>
                        <a:rPr lang="ja-JP" altLang="en-US" sz="1000" kern="100">
                          <a:effectLst/>
                        </a:rPr>
                        <a:t>情報セキュリティを確保するための方法を説明できる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tc>
                <a:extLst>
                  <a:ext uri="{0D108BD9-81ED-4DB2-BD59-A6C34878D82A}">
                    <a16:rowId xmlns:a16="http://schemas.microsoft.com/office/drawing/2014/main" val="680349032"/>
                  </a:ext>
                </a:extLst>
              </a:tr>
              <a:tr h="172567">
                <a:tc vMerge="1">
                  <a:txBody>
                    <a:bodyPr/>
                    <a:lstStyle/>
                    <a:p>
                      <a:endParaRPr kumimoji="1" lang="ja-JP" altLang="en-US"/>
                    </a:p>
                  </a:txBody>
                  <a:tcPr/>
                </a:tc>
                <a:tc>
                  <a:txBody>
                    <a:bodyPr/>
                    <a:lstStyle/>
                    <a:p>
                      <a:pPr algn="ctr">
                        <a:lnSpc>
                          <a:spcPts val="1200"/>
                        </a:lnSpc>
                        <a:spcAft>
                          <a:spcPts val="0"/>
                        </a:spcAft>
                      </a:pPr>
                      <a:r>
                        <a:rPr lang="en-US" sz="1050" b="1" kern="100">
                          <a:effectLst/>
                        </a:rPr>
                        <a:t>D6 </a:t>
                      </a:r>
                      <a:r>
                        <a:rPr lang="ja-JP" sz="1050" b="1" kern="100">
                          <a:effectLst/>
                        </a:rPr>
                        <a:t>個人情報</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1">
                        <a:lumMod val="20000"/>
                        <a:lumOff val="80000"/>
                        <a:alpha val="60000"/>
                      </a:schemeClr>
                    </a:solidFill>
                  </a:tcPr>
                </a:tc>
                <a:tc>
                  <a:txBody>
                    <a:bodyPr/>
                    <a:lstStyle/>
                    <a:p>
                      <a:pPr algn="just">
                        <a:lnSpc>
                          <a:spcPts val="1200"/>
                        </a:lnSpc>
                        <a:spcAft>
                          <a:spcPts val="0"/>
                        </a:spcAft>
                      </a:pPr>
                      <a:r>
                        <a:rPr lang="ja-JP" sz="1000" kern="100">
                          <a:effectLst/>
                        </a:rPr>
                        <a:t>自他の情報をむやみに他人にもらさない</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1">
                        <a:lumMod val="20000"/>
                        <a:lumOff val="80000"/>
                        <a:alpha val="60000"/>
                      </a:schemeClr>
                    </a:solidFill>
                  </a:tcPr>
                </a:tc>
                <a:tc>
                  <a:txBody>
                    <a:bodyPr/>
                    <a:lstStyle/>
                    <a:p>
                      <a:pPr algn="just">
                        <a:lnSpc>
                          <a:spcPts val="1200"/>
                        </a:lnSpc>
                        <a:spcAft>
                          <a:spcPts val="0"/>
                        </a:spcAft>
                      </a:pPr>
                      <a:r>
                        <a:rPr lang="ja-JP" sz="1000" kern="100">
                          <a:effectLst/>
                        </a:rPr>
                        <a:t>自他の情報が伝わる範囲を考えて行動する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solidFill>
                      <a:schemeClr val="accent1">
                        <a:lumMod val="20000"/>
                        <a:lumOff val="80000"/>
                        <a:alpha val="60000"/>
                      </a:schemeClr>
                    </a:solidFill>
                  </a:tcPr>
                </a:tc>
                <a:tc>
                  <a:txBody>
                    <a:bodyPr/>
                    <a:lstStyle/>
                    <a:p>
                      <a:pPr algn="just">
                        <a:lnSpc>
                          <a:spcPts val="1200"/>
                        </a:lnSpc>
                        <a:spcAft>
                          <a:spcPts val="0"/>
                        </a:spcAft>
                      </a:pPr>
                      <a:r>
                        <a:rPr lang="ja-JP" sz="1000" kern="100">
                          <a:effectLst/>
                        </a:rPr>
                        <a:t>自他の情報を相手や範囲を考えて管理する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1">
                        <a:lumMod val="20000"/>
                        <a:lumOff val="80000"/>
                        <a:alpha val="60000"/>
                      </a:schemeClr>
                    </a:solidFill>
                  </a:tcPr>
                </a:tc>
                <a:tc>
                  <a:txBody>
                    <a:bodyPr/>
                    <a:lstStyle/>
                    <a:p>
                      <a:pPr algn="just">
                        <a:lnSpc>
                          <a:spcPts val="1200"/>
                        </a:lnSpc>
                        <a:spcAft>
                          <a:spcPts val="0"/>
                        </a:spcAft>
                      </a:pPr>
                      <a:r>
                        <a:rPr lang="ja-JP" altLang="en-US" sz="1000" kern="100">
                          <a:effectLst/>
                        </a:rPr>
                        <a:t>個人情報を法的な理解を踏まえて取り扱う</a:t>
                      </a:r>
                      <a:br>
                        <a:rPr lang="en-US" altLang="ja-JP" sz="1000" kern="100">
                          <a:effectLst/>
                        </a:rPr>
                      </a:b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solidFill>
                      <a:schemeClr val="accent1">
                        <a:lumMod val="20000"/>
                        <a:lumOff val="80000"/>
                        <a:alpha val="60000"/>
                      </a:schemeClr>
                    </a:solidFill>
                  </a:tcPr>
                </a:tc>
                <a:extLst>
                  <a:ext uri="{0D108BD9-81ED-4DB2-BD59-A6C34878D82A}">
                    <a16:rowId xmlns:a16="http://schemas.microsoft.com/office/drawing/2014/main" val="2725974913"/>
                  </a:ext>
                </a:extLst>
              </a:tr>
              <a:tr h="172567">
                <a:tc vMerge="1">
                  <a:txBody>
                    <a:bodyPr/>
                    <a:lstStyle/>
                    <a:p>
                      <a:endParaRPr kumimoji="1" lang="ja-JP" altLang="en-US"/>
                    </a:p>
                  </a:txBody>
                  <a:tcPr/>
                </a:tc>
                <a:tc>
                  <a:txBody>
                    <a:bodyPr/>
                    <a:lstStyle/>
                    <a:p>
                      <a:pPr algn="ctr">
                        <a:lnSpc>
                          <a:spcPts val="1200"/>
                        </a:lnSpc>
                        <a:spcAft>
                          <a:spcPts val="0"/>
                        </a:spcAft>
                      </a:pPr>
                      <a:r>
                        <a:rPr lang="en-US" sz="1050" b="1" kern="100">
                          <a:effectLst/>
                        </a:rPr>
                        <a:t>D7 </a:t>
                      </a:r>
                      <a:r>
                        <a:rPr lang="ja-JP" sz="1050" b="1" kern="100">
                          <a:effectLst/>
                        </a:rPr>
                        <a:t>情報社会の将来</a:t>
                      </a:r>
                      <a:endParaRPr lang="ja-JP" sz="1050" b="1"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lnB w="12700" cap="flat" cmpd="sng" algn="ctr">
                      <a:solidFill>
                        <a:schemeClr val="bg1">
                          <a:lumMod val="50000"/>
                        </a:schemeClr>
                      </a:solidFill>
                      <a:prstDash val="solid"/>
                      <a:round/>
                      <a:headEnd type="none" w="med" len="med"/>
                      <a:tailEnd type="none" w="med" len="med"/>
                    </a:lnB>
                  </a:tcPr>
                </a:tc>
                <a:tc>
                  <a:txBody>
                    <a:bodyPr/>
                    <a:lstStyle/>
                    <a:p>
                      <a:pPr algn="just">
                        <a:lnSpc>
                          <a:spcPts val="1200"/>
                        </a:lnSpc>
                        <a:spcAft>
                          <a:spcPts val="0"/>
                        </a:spcAft>
                      </a:pPr>
                      <a:r>
                        <a:rPr lang="ja-JP" sz="1000" kern="100">
                          <a:effectLst/>
                        </a:rPr>
                        <a:t>情報社会の特色を理解する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lnB w="12700" cap="flat" cmpd="sng" algn="ctr">
                      <a:solidFill>
                        <a:schemeClr val="bg1">
                          <a:lumMod val="50000"/>
                        </a:schemeClr>
                      </a:solidFill>
                      <a:prstDash val="solid"/>
                      <a:round/>
                      <a:headEnd type="none" w="med" len="med"/>
                      <a:tailEnd type="none" w="med" len="med"/>
                    </a:lnB>
                  </a:tcPr>
                </a:tc>
                <a:tc>
                  <a:txBody>
                    <a:bodyPr/>
                    <a:lstStyle/>
                    <a:p>
                      <a:pPr algn="just">
                        <a:lnSpc>
                          <a:spcPts val="1200"/>
                        </a:lnSpc>
                        <a:spcAft>
                          <a:spcPts val="0"/>
                        </a:spcAft>
                      </a:pPr>
                      <a:r>
                        <a:rPr lang="ja-JP" sz="1000" kern="100">
                          <a:effectLst/>
                        </a:rPr>
                        <a:t>情報社会の中でどう生きていくか説明できる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7614" marR="7614" marT="0" marB="0" anchor="ctr">
                    <a:lnB w="12700" cap="flat" cmpd="sng" algn="ctr">
                      <a:solidFill>
                        <a:schemeClr val="bg1">
                          <a:lumMod val="50000"/>
                        </a:schemeClr>
                      </a:solidFill>
                      <a:prstDash val="solid"/>
                      <a:round/>
                      <a:headEnd type="none" w="med" len="med"/>
                      <a:tailEnd type="none" w="med" len="med"/>
                    </a:lnB>
                  </a:tcPr>
                </a:tc>
                <a:tc>
                  <a:txBody>
                    <a:bodyPr/>
                    <a:lstStyle/>
                    <a:p>
                      <a:pPr algn="just">
                        <a:lnSpc>
                          <a:spcPts val="1200"/>
                        </a:lnSpc>
                        <a:spcAft>
                          <a:spcPts val="0"/>
                        </a:spcAft>
                      </a:pPr>
                      <a:r>
                        <a:rPr lang="ja-JP" sz="1000" kern="100">
                          <a:effectLst/>
                        </a:rPr>
                        <a:t>情報社会がどうあるべきか説明できる</a:t>
                      </a: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lnB w="12700" cap="flat" cmpd="sng" algn="ctr">
                      <a:solidFill>
                        <a:schemeClr val="bg1">
                          <a:lumMod val="50000"/>
                        </a:schemeClr>
                      </a:solidFill>
                      <a:prstDash val="solid"/>
                      <a:round/>
                      <a:headEnd type="none" w="med" len="med"/>
                      <a:tailEnd type="none" w="med" len="med"/>
                    </a:lnB>
                  </a:tcPr>
                </a:tc>
                <a:tc>
                  <a:txBody>
                    <a:bodyPr/>
                    <a:lstStyle/>
                    <a:p>
                      <a:pPr algn="just">
                        <a:lnSpc>
                          <a:spcPts val="1200"/>
                        </a:lnSpc>
                        <a:spcAft>
                          <a:spcPts val="0"/>
                        </a:spcAft>
                      </a:pPr>
                      <a:r>
                        <a:rPr lang="ja-JP" altLang="en-US" sz="1000" kern="100">
                          <a:effectLst/>
                        </a:rPr>
                        <a:t>情報社会にどう関わっていくか説明できる</a:t>
                      </a:r>
                    </a:p>
                    <a:p>
                      <a:pPr algn="just">
                        <a:lnSpc>
                          <a:spcPts val="1200"/>
                        </a:lnSpc>
                        <a:spcAft>
                          <a:spcPts val="0"/>
                        </a:spcAft>
                      </a:pPr>
                      <a:endParaRPr lang="ja-JP" sz="1000" kern="100">
                        <a:effectLst/>
                        <a:latin typeface="MS Mincho" panose="02020609040205080304" pitchFamily="49" charset="-128"/>
                        <a:ea typeface="MS Mincho" panose="02020609040205080304" pitchFamily="49" charset="-128"/>
                        <a:cs typeface="Times New Roman" panose="02020603050405020304" pitchFamily="18" charset="0"/>
                      </a:endParaRPr>
                    </a:p>
                  </a:txBody>
                  <a:tcPr marL="29367" marR="29367" marT="0" marB="0" anchor="ct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0712218"/>
                  </a:ext>
                </a:extLst>
              </a:tr>
            </a:tbl>
          </a:graphicData>
        </a:graphic>
      </p:graphicFrame>
    </p:spTree>
    <p:extLst>
      <p:ext uri="{BB962C8B-B14F-4D97-AF65-F5344CB8AC3E}">
        <p14:creationId xmlns:p14="http://schemas.microsoft.com/office/powerpoint/2010/main" val="311801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1B668338-C07E-0042-8B3E-A3100D1C73FC}"/>
              </a:ext>
            </a:extLst>
          </p:cNvPr>
          <p:cNvGraphicFramePr>
            <a:graphicFrameLocks noGrp="1"/>
          </p:cNvGraphicFramePr>
          <p:nvPr>
            <p:extLst>
              <p:ext uri="{D42A27DB-BD31-4B8C-83A1-F6EECF244321}">
                <p14:modId xmlns:p14="http://schemas.microsoft.com/office/powerpoint/2010/main" val="1636054936"/>
              </p:ext>
            </p:extLst>
          </p:nvPr>
        </p:nvGraphicFramePr>
        <p:xfrm>
          <a:off x="172694" y="192600"/>
          <a:ext cx="12456211" cy="9098572"/>
        </p:xfrm>
        <a:graphic>
          <a:graphicData uri="http://schemas.openxmlformats.org/drawingml/2006/table">
            <a:tbl>
              <a:tblPr firstRow="1" firstCol="1" bandRow="1">
                <a:tableStyleId>{21E4AEA4-8DFA-4A89-87EB-49C32662AFE0}</a:tableStyleId>
              </a:tblPr>
              <a:tblGrid>
                <a:gridCol w="1602553">
                  <a:extLst>
                    <a:ext uri="{9D8B030D-6E8A-4147-A177-3AD203B41FA5}">
                      <a16:colId xmlns:a16="http://schemas.microsoft.com/office/drawing/2014/main" val="1771058123"/>
                    </a:ext>
                  </a:extLst>
                </a:gridCol>
                <a:gridCol w="3617886">
                  <a:extLst>
                    <a:ext uri="{9D8B030D-6E8A-4147-A177-3AD203B41FA5}">
                      <a16:colId xmlns:a16="http://schemas.microsoft.com/office/drawing/2014/main" val="744290176"/>
                    </a:ext>
                  </a:extLst>
                </a:gridCol>
                <a:gridCol w="3617886">
                  <a:extLst>
                    <a:ext uri="{9D8B030D-6E8A-4147-A177-3AD203B41FA5}">
                      <a16:colId xmlns:a16="http://schemas.microsoft.com/office/drawing/2014/main" val="1766756008"/>
                    </a:ext>
                  </a:extLst>
                </a:gridCol>
                <a:gridCol w="3617886">
                  <a:extLst>
                    <a:ext uri="{9D8B030D-6E8A-4147-A177-3AD203B41FA5}">
                      <a16:colId xmlns:a16="http://schemas.microsoft.com/office/drawing/2014/main" val="3775701747"/>
                    </a:ext>
                  </a:extLst>
                </a:gridCol>
              </a:tblGrid>
              <a:tr h="432000">
                <a:tc>
                  <a:txBody>
                    <a:bodyPr/>
                    <a:lstStyle/>
                    <a:p>
                      <a:pPr algn="ctr">
                        <a:lnSpc>
                          <a:spcPct val="100000"/>
                        </a:lnSpc>
                        <a:spcBef>
                          <a:spcPts val="600"/>
                        </a:spcBef>
                        <a:spcAft>
                          <a:spcPts val="600"/>
                        </a:spcAft>
                      </a:pPr>
                      <a:r>
                        <a:rPr lang="en-US"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352" marR="68352" marT="0" marB="0"/>
                </a:tc>
                <a:tc>
                  <a:txBody>
                    <a:bodyPr/>
                    <a:lstStyle/>
                    <a:p>
                      <a:pPr algn="ctr">
                        <a:lnSpc>
                          <a:spcPct val="100000"/>
                        </a:lnSpc>
                        <a:spcBef>
                          <a:spcPts val="600"/>
                        </a:spcBef>
                        <a:spcAft>
                          <a:spcPts val="600"/>
                        </a:spcAft>
                      </a:pPr>
                      <a:r>
                        <a:rPr lang="ja-JP" sz="1600" kern="100">
                          <a:effectLst/>
                        </a:rPr>
                        <a:t>収集</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352" marR="68352" marT="0" marB="0" anchor="ctr"/>
                </a:tc>
                <a:tc>
                  <a:txBody>
                    <a:bodyPr/>
                    <a:lstStyle/>
                    <a:p>
                      <a:pPr algn="ctr">
                        <a:lnSpc>
                          <a:spcPct val="100000"/>
                        </a:lnSpc>
                        <a:spcBef>
                          <a:spcPts val="600"/>
                        </a:spcBef>
                        <a:spcAft>
                          <a:spcPts val="600"/>
                        </a:spcAft>
                      </a:pPr>
                      <a:r>
                        <a:rPr lang="ja-JP" sz="1600" kern="100">
                          <a:effectLst/>
                        </a:rPr>
                        <a:t>編集（整理分析・表現）</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352" marR="68352" marT="0" marB="0" anchor="ctr"/>
                </a:tc>
                <a:tc>
                  <a:txBody>
                    <a:bodyPr/>
                    <a:lstStyle/>
                    <a:p>
                      <a:pPr algn="ctr">
                        <a:lnSpc>
                          <a:spcPct val="100000"/>
                        </a:lnSpc>
                        <a:spcBef>
                          <a:spcPts val="600"/>
                        </a:spcBef>
                        <a:spcAft>
                          <a:spcPts val="600"/>
                        </a:spcAft>
                      </a:pPr>
                      <a:r>
                        <a:rPr lang="ja-JP" sz="1600" kern="100">
                          <a:effectLst/>
                        </a:rPr>
                        <a:t>発信</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352" marR="68352" marT="0" marB="0" anchor="ctr"/>
                </a:tc>
                <a:extLst>
                  <a:ext uri="{0D108BD9-81ED-4DB2-BD59-A6C34878D82A}">
                    <a16:rowId xmlns:a16="http://schemas.microsoft.com/office/drawing/2014/main" val="1388370848"/>
                  </a:ext>
                </a:extLst>
              </a:tr>
              <a:tr h="495065">
                <a:tc>
                  <a:txBody>
                    <a:bodyPr/>
                    <a:lstStyle/>
                    <a:p>
                      <a:pPr algn="ctr">
                        <a:lnSpc>
                          <a:spcPct val="100000"/>
                        </a:lnSpc>
                        <a:spcAft>
                          <a:spcPts val="0"/>
                        </a:spcAft>
                      </a:pPr>
                      <a:r>
                        <a:rPr lang="ja-JP" sz="1600" kern="100">
                          <a:effectLst/>
                        </a:rPr>
                        <a:t>学びのイメージ</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352" marR="68352" marT="0" marB="0" anchor="ctr"/>
                </a:tc>
                <a:tc>
                  <a:txBody>
                    <a:bodyPr/>
                    <a:lstStyle/>
                    <a:p>
                      <a:pPr algn="ctr">
                        <a:lnSpc>
                          <a:spcPct val="100000"/>
                        </a:lnSpc>
                        <a:spcAft>
                          <a:spcPts val="400"/>
                        </a:spcAft>
                      </a:pPr>
                      <a:r>
                        <a:rPr lang="ja-JP" sz="1400" kern="100">
                          <a:effectLst/>
                        </a:rPr>
                        <a:t>明確な課題意識をもって、</a:t>
                      </a:r>
                      <a:br>
                        <a:rPr lang="en-US" sz="1400" kern="100">
                          <a:effectLst/>
                        </a:rPr>
                      </a:br>
                      <a:r>
                        <a:rPr lang="ja-JP" sz="1400" kern="100">
                          <a:effectLst/>
                        </a:rPr>
                        <a:t>主体的に情報を集める</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352" marR="68352" marT="0" marB="0"/>
                </a:tc>
                <a:tc>
                  <a:txBody>
                    <a:bodyPr/>
                    <a:lstStyle/>
                    <a:p>
                      <a:pPr algn="ctr">
                        <a:lnSpc>
                          <a:spcPct val="100000"/>
                        </a:lnSpc>
                        <a:spcAft>
                          <a:spcPts val="400"/>
                        </a:spcAft>
                      </a:pPr>
                      <a:r>
                        <a:rPr lang="ja-JP" sz="1400" kern="100">
                          <a:effectLst/>
                        </a:rPr>
                        <a:t>思考を働かせ、</a:t>
                      </a:r>
                      <a:br>
                        <a:rPr lang="en-US" sz="1400" kern="100">
                          <a:effectLst/>
                        </a:rPr>
                      </a:br>
                      <a:r>
                        <a:rPr lang="ja-JP" sz="1400" kern="100">
                          <a:effectLst/>
                        </a:rPr>
                        <a:t>自分たちの考えをつくりあげる</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352" marR="68352" marT="0" marB="0"/>
                </a:tc>
                <a:tc>
                  <a:txBody>
                    <a:bodyPr/>
                    <a:lstStyle/>
                    <a:p>
                      <a:pPr algn="ctr">
                        <a:lnSpc>
                          <a:spcPct val="100000"/>
                        </a:lnSpc>
                        <a:spcAft>
                          <a:spcPts val="400"/>
                        </a:spcAft>
                      </a:pPr>
                      <a:r>
                        <a:rPr lang="ja-JP" sz="1400" kern="100">
                          <a:effectLst/>
                        </a:rPr>
                        <a:t>相手意識をもって伝え、</a:t>
                      </a:r>
                      <a:br>
                        <a:rPr lang="en-US" sz="1400" kern="100">
                          <a:effectLst/>
                        </a:rPr>
                      </a:br>
                      <a:r>
                        <a:rPr lang="ja-JP" sz="1400" kern="100">
                          <a:effectLst/>
                        </a:rPr>
                        <a:t>自分たちの学びをふりかえる</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352" marR="68352" marT="0" marB="0"/>
                </a:tc>
                <a:extLst>
                  <a:ext uri="{0D108BD9-81ED-4DB2-BD59-A6C34878D82A}">
                    <a16:rowId xmlns:a16="http://schemas.microsoft.com/office/drawing/2014/main" val="2686588941"/>
                  </a:ext>
                </a:extLst>
              </a:tr>
              <a:tr h="2105465">
                <a:tc>
                  <a:txBody>
                    <a:bodyPr/>
                    <a:lstStyle/>
                    <a:p>
                      <a:pPr algn="ctr">
                        <a:lnSpc>
                          <a:spcPct val="100000"/>
                        </a:lnSpc>
                        <a:spcAft>
                          <a:spcPts val="0"/>
                        </a:spcAft>
                      </a:pPr>
                      <a:r>
                        <a:rPr lang="ja-JP" sz="1600" kern="100">
                          <a:effectLst/>
                        </a:rPr>
                        <a:t>主体的な学び</a:t>
                      </a:r>
                    </a:p>
                    <a:p>
                      <a:pPr algn="ctr">
                        <a:lnSpc>
                          <a:spcPct val="100000"/>
                        </a:lnSpc>
                        <a:spcAft>
                          <a:spcPts val="0"/>
                        </a:spcAft>
                      </a:pPr>
                      <a:br>
                        <a:rPr lang="en-US" altLang="ja-JP" sz="1100" kern="100">
                          <a:effectLst/>
                        </a:rPr>
                      </a:br>
                      <a:r>
                        <a:rPr lang="ja-JP" sz="1400" kern="100">
                          <a:effectLst/>
                        </a:rPr>
                        <a:t>意欲</a:t>
                      </a:r>
                      <a:br>
                        <a:rPr lang="en-US" sz="1400" kern="100">
                          <a:effectLst/>
                        </a:rPr>
                      </a:br>
                      <a:r>
                        <a:rPr lang="ja-JP" sz="1400" kern="100">
                          <a:effectLst/>
                        </a:rPr>
                        <a:t>＋</a:t>
                      </a:r>
                      <a:br>
                        <a:rPr lang="en-US" sz="1400" kern="100">
                          <a:effectLst/>
                        </a:rPr>
                      </a:br>
                      <a:r>
                        <a:rPr lang="ja-JP" sz="1400" kern="100">
                          <a:effectLst/>
                        </a:rPr>
                        <a:t>見通し</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352" marR="68352" marT="0" marB="0" anchor="ctr"/>
                </a:tc>
                <a:tc>
                  <a:txBody>
                    <a:bodyPr/>
                    <a:lstStyle/>
                    <a:p>
                      <a:pPr algn="l">
                        <a:lnSpc>
                          <a:spcPct val="100000"/>
                        </a:lnSpc>
                        <a:spcAft>
                          <a:spcPts val="0"/>
                        </a:spcAft>
                      </a:pPr>
                      <a:r>
                        <a:rPr lang="ja-JP" sz="1600" kern="100">
                          <a:effectLst/>
                        </a:rPr>
                        <a:t>①ミッションへの共感</a:t>
                      </a:r>
                      <a:br>
                        <a:rPr lang="en-US" sz="1600" kern="100">
                          <a:effectLst/>
                        </a:rPr>
                      </a:br>
                      <a:r>
                        <a:rPr lang="ja-JP" sz="1200" kern="100">
                          <a:effectLst/>
                        </a:rPr>
                        <a:t>（問題意識、憧れ、依頼）</a:t>
                      </a:r>
                      <a:endParaRPr lang="ja-JP" sz="1800" kern="100">
                        <a:effectLst/>
                      </a:endParaRPr>
                    </a:p>
                    <a:p>
                      <a:pPr algn="l">
                        <a:lnSpc>
                          <a:spcPct val="100000"/>
                        </a:lnSpc>
                        <a:spcAft>
                          <a:spcPts val="0"/>
                        </a:spcAft>
                      </a:pPr>
                      <a:r>
                        <a:rPr lang="ja-JP" sz="1600" kern="100">
                          <a:effectLst/>
                        </a:rPr>
                        <a:t>②課題の設定</a:t>
                      </a:r>
                      <a:br>
                        <a:rPr lang="en-US" sz="1600" kern="100">
                          <a:effectLst/>
                        </a:rPr>
                      </a:br>
                      <a:r>
                        <a:rPr lang="ja-JP" sz="1200" kern="100">
                          <a:effectLst/>
                        </a:rPr>
                        <a:t>（ミッション解決手段の予想・見通し）</a:t>
                      </a:r>
                      <a:endParaRPr lang="ja-JP" sz="1800" kern="100">
                        <a:effectLst/>
                      </a:endParaRPr>
                    </a:p>
                    <a:p>
                      <a:pPr algn="l">
                        <a:lnSpc>
                          <a:spcPct val="100000"/>
                        </a:lnSpc>
                        <a:spcAft>
                          <a:spcPts val="0"/>
                        </a:spcAft>
                      </a:pPr>
                      <a:r>
                        <a:rPr lang="ja-JP" sz="1600" kern="100">
                          <a:effectLst/>
                        </a:rPr>
                        <a:t>③探究の見通し</a:t>
                      </a:r>
                      <a:br>
                        <a:rPr lang="en-US" sz="1600" kern="100">
                          <a:effectLst/>
                        </a:rPr>
                      </a:br>
                      <a:r>
                        <a:rPr lang="ja-JP" sz="1200" kern="100">
                          <a:effectLst/>
                        </a:rPr>
                        <a:t>（スケジュールの提示・プランニング）</a:t>
                      </a:r>
                      <a:endParaRPr lang="ja-JP" sz="1800" kern="100">
                        <a:effectLst/>
                      </a:endParaRPr>
                    </a:p>
                    <a:p>
                      <a:pPr algn="l">
                        <a:lnSpc>
                          <a:spcPct val="100000"/>
                        </a:lnSpc>
                        <a:spcAft>
                          <a:spcPts val="0"/>
                        </a:spcAft>
                      </a:pPr>
                      <a:r>
                        <a:rPr lang="ja-JP" sz="1600" kern="100">
                          <a:effectLst/>
                        </a:rPr>
                        <a:t>④収集方法の検討</a:t>
                      </a:r>
                      <a:br>
                        <a:rPr lang="en-US" sz="1600" kern="100">
                          <a:effectLst/>
                        </a:rPr>
                      </a:br>
                      <a:r>
                        <a:rPr lang="ja-JP" sz="1200" kern="100">
                          <a:effectLst/>
                        </a:rPr>
                        <a:t>（手段、場所・相手、キーワード、質問）</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44000" marR="0" marT="144000" marB="36075"/>
                </a:tc>
                <a:tc>
                  <a:txBody>
                    <a:bodyPr/>
                    <a:lstStyle/>
                    <a:p>
                      <a:pPr algn="l">
                        <a:lnSpc>
                          <a:spcPct val="100000"/>
                        </a:lnSpc>
                        <a:spcAft>
                          <a:spcPts val="0"/>
                        </a:spcAft>
                      </a:pPr>
                      <a:r>
                        <a:rPr lang="ja-JP" sz="1600" kern="100">
                          <a:effectLst/>
                        </a:rPr>
                        <a:t>⑯手段を選択する機会</a:t>
                      </a:r>
                      <a:br>
                        <a:rPr lang="en-US" sz="1600" kern="100">
                          <a:effectLst/>
                        </a:rPr>
                      </a:br>
                      <a:r>
                        <a:rPr lang="ja-JP" sz="1200" kern="100">
                          <a:effectLst/>
                        </a:rPr>
                        <a:t>（分析・表現方法を選ばせる）</a:t>
                      </a:r>
                      <a:br>
                        <a:rPr lang="en-US" sz="1200" kern="100">
                          <a:effectLst/>
                        </a:rPr>
                      </a:br>
                      <a:r>
                        <a:rPr lang="ja-JP" sz="1600" kern="100">
                          <a:effectLst/>
                        </a:rPr>
                        <a:t>⑰分析方法の検討</a:t>
                      </a:r>
                      <a:br>
                        <a:rPr lang="en-US" sz="1600" kern="100">
                          <a:effectLst/>
                        </a:rPr>
                      </a:br>
                      <a:r>
                        <a:rPr lang="ja-JP" sz="1200" kern="100">
                          <a:effectLst/>
                        </a:rPr>
                        <a:t>（情報の質や課題解決の方向性から判断）</a:t>
                      </a:r>
                      <a:endParaRPr lang="ja-JP" sz="1800" kern="100">
                        <a:effectLst/>
                      </a:endParaRPr>
                    </a:p>
                    <a:p>
                      <a:pPr algn="l">
                        <a:lnSpc>
                          <a:spcPct val="100000"/>
                        </a:lnSpc>
                        <a:spcAft>
                          <a:spcPts val="0"/>
                        </a:spcAft>
                      </a:pPr>
                      <a:r>
                        <a:rPr lang="ja-JP" sz="1600" kern="100">
                          <a:effectLst/>
                        </a:rPr>
                        <a:t>⑱表現方法の検討</a:t>
                      </a:r>
                      <a:br>
                        <a:rPr lang="en-US" sz="1600" kern="100">
                          <a:effectLst/>
                        </a:rPr>
                      </a:br>
                      <a:r>
                        <a:rPr lang="ja-JP" sz="1200" kern="100">
                          <a:effectLst/>
                        </a:rPr>
                        <a:t>（分かったことや発信場面・手段から判断）</a:t>
                      </a:r>
                      <a:endParaRPr lang="ja-JP" sz="1800" kern="100">
                        <a:effectLst/>
                      </a:endParaRPr>
                    </a:p>
                    <a:p>
                      <a:pPr algn="l">
                        <a:lnSpc>
                          <a:spcPct val="100000"/>
                        </a:lnSpc>
                        <a:spcAft>
                          <a:spcPts val="0"/>
                        </a:spcAft>
                      </a:pPr>
                      <a:r>
                        <a:rPr lang="ja-JP" sz="1600" kern="100">
                          <a:effectLst/>
                        </a:rPr>
                        <a:t>⑲振り返りの機会</a:t>
                      </a:r>
                      <a:br>
                        <a:rPr lang="en-US" sz="1600" kern="100">
                          <a:effectLst/>
                        </a:rPr>
                      </a:br>
                      <a:r>
                        <a:rPr lang="ja-JP" sz="1200" kern="100">
                          <a:effectLst/>
                        </a:rPr>
                        <a:t>（計画の評価・調整をする機会）</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44000" marR="0" marT="144000" marB="36075"/>
                </a:tc>
                <a:tc>
                  <a:txBody>
                    <a:bodyPr/>
                    <a:lstStyle/>
                    <a:p>
                      <a:pPr algn="l">
                        <a:lnSpc>
                          <a:spcPct val="100000"/>
                        </a:lnSpc>
                        <a:spcAft>
                          <a:spcPts val="0"/>
                        </a:spcAft>
                      </a:pPr>
                      <a:r>
                        <a:rPr lang="ja-JP" sz="1600" kern="100">
                          <a:effectLst/>
                        </a:rPr>
                        <a:t>㉛発表前のめあての設定</a:t>
                      </a:r>
                      <a:br>
                        <a:rPr lang="en-US" sz="1600" kern="100">
                          <a:effectLst/>
                        </a:rPr>
                      </a:br>
                      <a:r>
                        <a:rPr lang="ja-JP" sz="1200" kern="100">
                          <a:effectLst/>
                        </a:rPr>
                        <a:t>（伝え方のめあて、伝える目的の確認）</a:t>
                      </a:r>
                      <a:endParaRPr lang="ja-JP" sz="1800" kern="100">
                        <a:effectLst/>
                      </a:endParaRPr>
                    </a:p>
                    <a:p>
                      <a:pPr algn="l">
                        <a:lnSpc>
                          <a:spcPct val="100000"/>
                        </a:lnSpc>
                        <a:spcAft>
                          <a:spcPts val="0"/>
                        </a:spcAft>
                      </a:pPr>
                      <a:r>
                        <a:rPr lang="ja-JP" sz="1600" kern="100">
                          <a:effectLst/>
                        </a:rPr>
                        <a:t>㉜発表後の自己評価</a:t>
                      </a:r>
                      <a:endParaRPr lang="ja-JP" sz="1800" kern="100">
                        <a:effectLst/>
                      </a:endParaRPr>
                    </a:p>
                    <a:p>
                      <a:pPr algn="l">
                        <a:lnSpc>
                          <a:spcPct val="100000"/>
                        </a:lnSpc>
                        <a:spcAft>
                          <a:spcPts val="0"/>
                        </a:spcAft>
                      </a:pPr>
                      <a:r>
                        <a:rPr lang="ja-JP" sz="1200" kern="100">
                          <a:effectLst/>
                        </a:rPr>
                        <a:t>（伝え方、質疑、準備状況のふりかえり）</a:t>
                      </a:r>
                      <a:br>
                        <a:rPr lang="en-US" sz="1200" kern="100">
                          <a:effectLst/>
                        </a:rPr>
                      </a:br>
                      <a:r>
                        <a:rPr lang="ja-JP" sz="1600" kern="100">
                          <a:effectLst/>
                        </a:rPr>
                        <a:t>㉝単元全体のふりかえり・評価</a:t>
                      </a:r>
                      <a:endParaRPr lang="ja-JP" sz="1800" kern="100">
                        <a:effectLst/>
                      </a:endParaRPr>
                    </a:p>
                    <a:p>
                      <a:pPr algn="l">
                        <a:lnSpc>
                          <a:spcPct val="100000"/>
                        </a:lnSpc>
                        <a:spcAft>
                          <a:spcPts val="0"/>
                        </a:spcAft>
                      </a:pPr>
                      <a:r>
                        <a:rPr lang="ja-JP" sz="1200" kern="100">
                          <a:effectLst/>
                        </a:rPr>
                        <a:t>（学んだ内容、学び方、自身の変容）</a:t>
                      </a:r>
                      <a:br>
                        <a:rPr lang="en-US" sz="1200" kern="100">
                          <a:effectLst/>
                        </a:rPr>
                      </a:br>
                      <a:r>
                        <a:rPr lang="ja-JP" sz="1600" kern="100">
                          <a:effectLst/>
                        </a:rPr>
                        <a:t>㉞新たな課題の発見</a:t>
                      </a:r>
                      <a:br>
                        <a:rPr lang="en-US" sz="1600" kern="100">
                          <a:effectLst/>
                        </a:rPr>
                      </a:br>
                      <a:r>
                        <a:rPr lang="ja-JP" sz="1200" kern="100">
                          <a:effectLst/>
                        </a:rPr>
                        <a:t>（さらに深める、次の機会、他の方法）</a:t>
                      </a:r>
                      <a:r>
                        <a:rPr lang="ja-JP" sz="1600" kern="100">
                          <a:effectLst/>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44000" marR="0" marT="144000" marB="36075"/>
                </a:tc>
                <a:extLst>
                  <a:ext uri="{0D108BD9-81ED-4DB2-BD59-A6C34878D82A}">
                    <a16:rowId xmlns:a16="http://schemas.microsoft.com/office/drawing/2014/main" val="466850636"/>
                  </a:ext>
                </a:extLst>
              </a:tr>
              <a:tr h="2234160">
                <a:tc>
                  <a:txBody>
                    <a:bodyPr/>
                    <a:lstStyle/>
                    <a:p>
                      <a:pPr algn="ctr">
                        <a:lnSpc>
                          <a:spcPct val="100000"/>
                        </a:lnSpc>
                        <a:spcAft>
                          <a:spcPts val="0"/>
                        </a:spcAft>
                      </a:pPr>
                      <a:r>
                        <a:rPr lang="ja-JP" sz="1600" kern="100">
                          <a:effectLst/>
                        </a:rPr>
                        <a:t>対話的な学び</a:t>
                      </a:r>
                    </a:p>
                    <a:p>
                      <a:pPr algn="ctr">
                        <a:lnSpc>
                          <a:spcPct val="100000"/>
                        </a:lnSpc>
                        <a:spcAft>
                          <a:spcPts val="0"/>
                        </a:spcAft>
                      </a:pPr>
                      <a:br>
                        <a:rPr lang="en-US" altLang="ja-JP" sz="1100" kern="100">
                          <a:effectLst/>
                        </a:rPr>
                      </a:br>
                      <a:r>
                        <a:rPr lang="ja-JP" sz="1400" kern="100">
                          <a:effectLst/>
                        </a:rPr>
                        <a:t>学び合い</a:t>
                      </a:r>
                      <a:br>
                        <a:rPr lang="en-US" sz="1400" kern="100">
                          <a:effectLst/>
                        </a:rPr>
                      </a:br>
                      <a:r>
                        <a:rPr lang="ja-JP" sz="1400" kern="100">
                          <a:effectLst/>
                        </a:rPr>
                        <a:t>＋</a:t>
                      </a:r>
                      <a:br>
                        <a:rPr lang="en-US" sz="1400" kern="100">
                          <a:effectLst/>
                        </a:rPr>
                      </a:br>
                      <a:r>
                        <a:rPr lang="ja-JP" sz="1400" kern="100">
                          <a:effectLst/>
                        </a:rPr>
                        <a:t>アイデア創出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352" marR="68352" marT="0" marB="0" anchor="ctr"/>
                </a:tc>
                <a:tc>
                  <a:txBody>
                    <a:bodyPr/>
                    <a:lstStyle/>
                    <a:p>
                      <a:pPr algn="l">
                        <a:lnSpc>
                          <a:spcPct val="100000"/>
                        </a:lnSpc>
                        <a:spcAft>
                          <a:spcPts val="0"/>
                        </a:spcAft>
                      </a:pPr>
                      <a:r>
                        <a:rPr lang="ja-JP" sz="1600" kern="100">
                          <a:effectLst/>
                        </a:rPr>
                        <a:t>⑤疑問・解決アイデアの出し合い</a:t>
                      </a:r>
                      <a:br>
                        <a:rPr lang="en-US" sz="1600" kern="100">
                          <a:effectLst/>
                        </a:rPr>
                      </a:br>
                      <a:r>
                        <a:rPr lang="ja-JP" sz="1200" kern="100">
                          <a:effectLst/>
                        </a:rPr>
                        <a:t>（ブレインストーミング、付せん紙の活用）</a:t>
                      </a:r>
                      <a:endParaRPr lang="ja-JP" sz="1800" kern="100">
                        <a:effectLst/>
                      </a:endParaRPr>
                    </a:p>
                    <a:p>
                      <a:pPr algn="l">
                        <a:lnSpc>
                          <a:spcPct val="100000"/>
                        </a:lnSpc>
                        <a:spcAft>
                          <a:spcPts val="0"/>
                        </a:spcAft>
                      </a:pPr>
                      <a:r>
                        <a:rPr lang="ja-JP" sz="1600" kern="100">
                          <a:effectLst/>
                        </a:rPr>
                        <a:t>⑥課題づくり</a:t>
                      </a:r>
                      <a:endParaRPr lang="ja-JP" sz="1800" kern="100">
                        <a:effectLst/>
                      </a:endParaRPr>
                    </a:p>
                    <a:p>
                      <a:pPr algn="l">
                        <a:lnSpc>
                          <a:spcPct val="100000"/>
                        </a:lnSpc>
                        <a:spcAft>
                          <a:spcPts val="0"/>
                        </a:spcAft>
                      </a:pPr>
                      <a:r>
                        <a:rPr lang="ja-JP" sz="1200" kern="100">
                          <a:effectLst/>
                        </a:rPr>
                        <a:t>（アイデアを選ぶ条件、優先順位）</a:t>
                      </a:r>
                      <a:endParaRPr lang="ja-JP" sz="1800" kern="100">
                        <a:effectLst/>
                      </a:endParaRPr>
                    </a:p>
                    <a:p>
                      <a:pPr algn="l">
                        <a:lnSpc>
                          <a:spcPct val="100000"/>
                        </a:lnSpc>
                        <a:spcAft>
                          <a:spcPts val="0"/>
                        </a:spcAft>
                      </a:pPr>
                      <a:r>
                        <a:rPr lang="ja-JP" sz="1600" kern="100">
                          <a:effectLst/>
                        </a:rPr>
                        <a:t>⑦チームづくり</a:t>
                      </a:r>
                      <a:br>
                        <a:rPr lang="en-US" sz="1600" kern="100">
                          <a:effectLst/>
                        </a:rPr>
                      </a:br>
                      <a:r>
                        <a:rPr lang="ja-JP" sz="1200" kern="100">
                          <a:effectLst/>
                        </a:rPr>
                        <a:t>（生活班、課題別グループ）</a:t>
                      </a:r>
                      <a:endParaRPr lang="ja-JP" sz="1800" kern="100">
                        <a:effectLst/>
                      </a:endParaRPr>
                    </a:p>
                    <a:p>
                      <a:pPr algn="l">
                        <a:lnSpc>
                          <a:spcPct val="100000"/>
                        </a:lnSpc>
                        <a:spcAft>
                          <a:spcPts val="0"/>
                        </a:spcAft>
                      </a:pPr>
                      <a:r>
                        <a:rPr lang="ja-JP" sz="1600" kern="100">
                          <a:effectLst/>
                        </a:rPr>
                        <a:t>⑧情報収集の分担</a:t>
                      </a:r>
                      <a:br>
                        <a:rPr lang="en-US" sz="1600" kern="100">
                          <a:effectLst/>
                        </a:rPr>
                      </a:br>
                      <a:r>
                        <a:rPr lang="ja-JP" sz="1200" kern="100">
                          <a:effectLst/>
                        </a:rPr>
                        <a:t>（テーマごと、手段ごと）</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44000" marR="0" marT="144000" marB="36075"/>
                </a:tc>
                <a:tc>
                  <a:txBody>
                    <a:bodyPr/>
                    <a:lstStyle/>
                    <a:p>
                      <a:pPr algn="l">
                        <a:lnSpc>
                          <a:spcPct val="100000"/>
                        </a:lnSpc>
                        <a:spcAft>
                          <a:spcPts val="0"/>
                        </a:spcAft>
                      </a:pPr>
                      <a:r>
                        <a:rPr lang="ja-JP" sz="1600" kern="100">
                          <a:effectLst/>
                        </a:rPr>
                        <a:t>⑳集めた情報の共有</a:t>
                      </a:r>
                      <a:br>
                        <a:rPr lang="en-US" sz="1600" kern="100">
                          <a:effectLst/>
                        </a:rPr>
                      </a:br>
                      <a:r>
                        <a:rPr lang="ja-JP" sz="1200" kern="100">
                          <a:effectLst/>
                        </a:rPr>
                        <a:t>（共通・相違点や関連性、取捨選択）</a:t>
                      </a:r>
                      <a:endParaRPr lang="ja-JP" sz="1800" kern="100">
                        <a:effectLst/>
                      </a:endParaRPr>
                    </a:p>
                    <a:p>
                      <a:pPr algn="l">
                        <a:lnSpc>
                          <a:spcPct val="100000"/>
                        </a:lnSpc>
                        <a:spcAft>
                          <a:spcPts val="0"/>
                        </a:spcAft>
                      </a:pPr>
                      <a:r>
                        <a:rPr lang="ja-JP" sz="1600" kern="100">
                          <a:effectLst/>
                        </a:rPr>
                        <a:t>㉑意見の相違や対立</a:t>
                      </a:r>
                      <a:br>
                        <a:rPr lang="en-US" sz="1600" kern="100">
                          <a:effectLst/>
                        </a:rPr>
                      </a:br>
                      <a:r>
                        <a:rPr lang="ja-JP" sz="1200" kern="100">
                          <a:effectLst/>
                        </a:rPr>
                        <a:t>（提案と根拠、対立点の視覚化）</a:t>
                      </a:r>
                      <a:endParaRPr lang="ja-JP" sz="1800" kern="100">
                        <a:effectLst/>
                      </a:endParaRPr>
                    </a:p>
                    <a:p>
                      <a:pPr algn="l">
                        <a:lnSpc>
                          <a:spcPct val="100000"/>
                        </a:lnSpc>
                        <a:spcAft>
                          <a:spcPts val="0"/>
                        </a:spcAft>
                      </a:pPr>
                      <a:r>
                        <a:rPr lang="ja-JP" sz="1600" kern="100">
                          <a:effectLst/>
                        </a:rPr>
                        <a:t>㉒アイデアや解決策の創出</a:t>
                      </a:r>
                      <a:br>
                        <a:rPr lang="en-US" sz="1600" kern="100">
                          <a:effectLst/>
                        </a:rPr>
                      </a:br>
                      <a:r>
                        <a:rPr lang="ja-JP" sz="1200" kern="100">
                          <a:effectLst/>
                        </a:rPr>
                        <a:t>（妥協点の模索、情報の再収集）</a:t>
                      </a:r>
                      <a:endParaRPr lang="ja-JP" sz="1800" kern="100">
                        <a:effectLst/>
                      </a:endParaRPr>
                    </a:p>
                    <a:p>
                      <a:pPr algn="l">
                        <a:lnSpc>
                          <a:spcPct val="100000"/>
                        </a:lnSpc>
                        <a:spcAft>
                          <a:spcPts val="0"/>
                        </a:spcAft>
                      </a:pPr>
                      <a:r>
                        <a:rPr lang="ja-JP" sz="1600" kern="100">
                          <a:effectLst/>
                        </a:rPr>
                        <a:t>㉓発信内容の点検</a:t>
                      </a:r>
                      <a:br>
                        <a:rPr lang="en-US" sz="1600" kern="100">
                          <a:effectLst/>
                        </a:rPr>
                      </a:br>
                      <a:r>
                        <a:rPr lang="ja-JP" sz="1200" kern="100">
                          <a:effectLst/>
                        </a:rPr>
                        <a:t>（相手を意識した工夫を相互評価）</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44000" marR="0" marT="144000" marB="36075"/>
                </a:tc>
                <a:tc>
                  <a:txBody>
                    <a:bodyPr/>
                    <a:lstStyle/>
                    <a:p>
                      <a:pPr algn="l">
                        <a:lnSpc>
                          <a:spcPct val="100000"/>
                        </a:lnSpc>
                        <a:spcAft>
                          <a:spcPts val="0"/>
                        </a:spcAft>
                      </a:pPr>
                      <a:r>
                        <a:rPr lang="ja-JP" sz="1600" kern="100">
                          <a:effectLst/>
                        </a:rPr>
                        <a:t>㉟ミッションと成果物にあった場の設定</a:t>
                      </a:r>
                      <a:r>
                        <a:rPr lang="ja-JP" sz="1200" kern="100">
                          <a:effectLst/>
                        </a:rPr>
                        <a:t>（発表時間、手段、空間、進行）</a:t>
                      </a:r>
                      <a:endParaRPr lang="ja-JP" sz="1800" kern="100">
                        <a:effectLst/>
                      </a:endParaRPr>
                    </a:p>
                    <a:p>
                      <a:pPr algn="l">
                        <a:lnSpc>
                          <a:spcPct val="100000"/>
                        </a:lnSpc>
                        <a:spcAft>
                          <a:spcPts val="0"/>
                        </a:spcAft>
                      </a:pPr>
                      <a:r>
                        <a:rPr lang="ja-JP" sz="1600" kern="100">
                          <a:effectLst/>
                        </a:rPr>
                        <a:t>㊱ホンモノの評価</a:t>
                      </a:r>
                      <a:endParaRPr lang="ja-JP" sz="1800" kern="100">
                        <a:effectLst/>
                      </a:endParaRPr>
                    </a:p>
                    <a:p>
                      <a:pPr algn="l">
                        <a:lnSpc>
                          <a:spcPct val="100000"/>
                        </a:lnSpc>
                        <a:spcAft>
                          <a:spcPts val="0"/>
                        </a:spcAft>
                      </a:pPr>
                      <a:r>
                        <a:rPr lang="ja-JP" sz="1200" kern="100">
                          <a:effectLst/>
                        </a:rPr>
                        <a:t>（リアルな発信相手の設定）</a:t>
                      </a:r>
                      <a:endParaRPr lang="ja-JP" sz="1800" kern="100">
                        <a:effectLst/>
                      </a:endParaRPr>
                    </a:p>
                    <a:p>
                      <a:pPr algn="l">
                        <a:lnSpc>
                          <a:spcPct val="100000"/>
                        </a:lnSpc>
                        <a:spcAft>
                          <a:spcPts val="0"/>
                        </a:spcAft>
                      </a:pPr>
                      <a:r>
                        <a:rPr lang="ja-JP" sz="1600" kern="100">
                          <a:effectLst/>
                        </a:rPr>
                        <a:t>㊲フィードバックの確保</a:t>
                      </a:r>
                      <a:endParaRPr lang="ja-JP" sz="1800" kern="100">
                        <a:effectLst/>
                      </a:endParaRPr>
                    </a:p>
                    <a:p>
                      <a:pPr algn="l">
                        <a:lnSpc>
                          <a:spcPct val="100000"/>
                        </a:lnSpc>
                        <a:spcAft>
                          <a:spcPts val="0"/>
                        </a:spcAft>
                      </a:pPr>
                      <a:r>
                        <a:rPr lang="ja-JP" sz="1200" kern="100">
                          <a:effectLst/>
                        </a:rPr>
                        <a:t>（質疑、コメントカード、アンケート等）</a:t>
                      </a:r>
                      <a:endParaRPr lang="ja-JP" sz="1800" kern="100">
                        <a:effectLst/>
                      </a:endParaRPr>
                    </a:p>
                    <a:p>
                      <a:pPr algn="l">
                        <a:lnSpc>
                          <a:spcPct val="100000"/>
                        </a:lnSpc>
                        <a:spcAft>
                          <a:spcPts val="0"/>
                        </a:spcAft>
                      </a:pPr>
                      <a:r>
                        <a:rPr lang="ja-JP" sz="1600" kern="100">
                          <a:effectLst/>
                        </a:rPr>
                        <a:t>㊳伝わった・伝わらなかったことの確認</a:t>
                      </a:r>
                      <a:br>
                        <a:rPr lang="en-US" sz="1600" kern="100">
                          <a:effectLst/>
                        </a:rPr>
                      </a:br>
                      <a:r>
                        <a:rPr lang="ja-JP" sz="1200" kern="100">
                          <a:effectLst/>
                        </a:rPr>
                        <a:t>（成果物の再点検）</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44000" marR="0" marT="144000" marB="36075"/>
                </a:tc>
                <a:extLst>
                  <a:ext uri="{0D108BD9-81ED-4DB2-BD59-A6C34878D82A}">
                    <a16:rowId xmlns:a16="http://schemas.microsoft.com/office/drawing/2014/main" val="447417428"/>
                  </a:ext>
                </a:extLst>
              </a:tr>
              <a:tr h="2234160">
                <a:tc>
                  <a:txBody>
                    <a:bodyPr/>
                    <a:lstStyle/>
                    <a:p>
                      <a:pPr algn="ctr">
                        <a:lnSpc>
                          <a:spcPct val="100000"/>
                        </a:lnSpc>
                        <a:spcAft>
                          <a:spcPts val="0"/>
                        </a:spcAft>
                      </a:pPr>
                      <a:r>
                        <a:rPr lang="ja-JP" sz="1600" kern="100">
                          <a:effectLst/>
                        </a:rPr>
                        <a:t>深い学び</a:t>
                      </a:r>
                    </a:p>
                    <a:p>
                      <a:pPr algn="ctr">
                        <a:lnSpc>
                          <a:spcPct val="100000"/>
                        </a:lnSpc>
                        <a:spcAft>
                          <a:spcPts val="0"/>
                        </a:spcAft>
                      </a:pPr>
                      <a:br>
                        <a:rPr lang="en-US" altLang="ja-JP" sz="1100" kern="100">
                          <a:effectLst/>
                        </a:rPr>
                      </a:br>
                      <a:r>
                        <a:rPr lang="ja-JP" sz="1400" kern="100">
                          <a:effectLst/>
                        </a:rPr>
                        <a:t>見方・考え方</a:t>
                      </a:r>
                      <a:br>
                        <a:rPr lang="en-US" sz="1400" kern="100">
                          <a:effectLst/>
                        </a:rPr>
                      </a:br>
                      <a:r>
                        <a:rPr lang="ja-JP" sz="1400" kern="100">
                          <a:effectLst/>
                        </a:rPr>
                        <a:t>＋</a:t>
                      </a:r>
                      <a:br>
                        <a:rPr lang="en-US" sz="1400" kern="100">
                          <a:effectLst/>
                        </a:rPr>
                      </a:br>
                      <a:r>
                        <a:rPr lang="ja-JP" sz="1400" kern="100">
                          <a:effectLst/>
                        </a:rPr>
                        <a:t>探究</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352" marR="68352" marT="0" marB="0" anchor="ctr"/>
                </a:tc>
                <a:tc>
                  <a:txBody>
                    <a:bodyPr/>
                    <a:lstStyle/>
                    <a:p>
                      <a:pPr algn="l">
                        <a:lnSpc>
                          <a:spcPct val="100000"/>
                        </a:lnSpc>
                        <a:spcAft>
                          <a:spcPts val="0"/>
                        </a:spcAft>
                      </a:pPr>
                      <a:r>
                        <a:rPr lang="ja-JP" sz="1600" kern="100">
                          <a:effectLst/>
                        </a:rPr>
                        <a:t>⑨課題の点検</a:t>
                      </a:r>
                      <a:br>
                        <a:rPr lang="en-US" sz="1600" kern="100">
                          <a:effectLst/>
                        </a:rPr>
                      </a:br>
                      <a:r>
                        <a:rPr lang="ja-JP" sz="1200" kern="100">
                          <a:effectLst/>
                        </a:rPr>
                        <a:t>（単元のねらいとの対応）</a:t>
                      </a:r>
                      <a:endParaRPr lang="ja-JP" sz="1800" kern="100">
                        <a:effectLst/>
                      </a:endParaRPr>
                    </a:p>
                    <a:p>
                      <a:pPr algn="l">
                        <a:lnSpc>
                          <a:spcPct val="100000"/>
                        </a:lnSpc>
                        <a:spcAft>
                          <a:spcPts val="0"/>
                        </a:spcAft>
                      </a:pPr>
                      <a:r>
                        <a:rPr lang="ja-JP" sz="1600" kern="100">
                          <a:effectLst/>
                        </a:rPr>
                        <a:t>⑩単元の基礎となる知識や技能の習得</a:t>
                      </a:r>
                      <a:br>
                        <a:rPr lang="en-US" sz="1600" kern="100">
                          <a:effectLst/>
                        </a:rPr>
                      </a:br>
                      <a:r>
                        <a:rPr lang="ja-JP" sz="1200" kern="100">
                          <a:effectLst/>
                        </a:rPr>
                        <a:t>（一斉指導や個別の習熟）</a:t>
                      </a:r>
                      <a:endParaRPr lang="ja-JP" sz="1800" kern="100">
                        <a:effectLst/>
                      </a:endParaRPr>
                    </a:p>
                    <a:p>
                      <a:pPr algn="l">
                        <a:lnSpc>
                          <a:spcPct val="100000"/>
                        </a:lnSpc>
                        <a:spcAft>
                          <a:spcPts val="0"/>
                        </a:spcAft>
                      </a:pPr>
                      <a:r>
                        <a:rPr lang="ja-JP" sz="1600" kern="100">
                          <a:effectLst/>
                        </a:rPr>
                        <a:t>⑪情報収集の質と量</a:t>
                      </a:r>
                      <a:br>
                        <a:rPr lang="en-US" sz="1600" kern="100">
                          <a:effectLst/>
                        </a:rPr>
                      </a:br>
                      <a:r>
                        <a:rPr lang="ja-JP" sz="1200" kern="100">
                          <a:effectLst/>
                        </a:rPr>
                        <a:t>（ホンモノさ、多面的、読み解き甲斐）</a:t>
                      </a:r>
                      <a:endParaRPr lang="ja-JP" sz="1800" kern="100">
                        <a:effectLst/>
                      </a:endParaRPr>
                    </a:p>
                    <a:p>
                      <a:pPr algn="l">
                        <a:lnSpc>
                          <a:spcPct val="100000"/>
                        </a:lnSpc>
                        <a:spcAft>
                          <a:spcPts val="0"/>
                        </a:spcAft>
                      </a:pPr>
                      <a:r>
                        <a:rPr lang="ja-JP" sz="1600" kern="100">
                          <a:effectLst/>
                        </a:rPr>
                        <a:t>⑫収集した情報の検証</a:t>
                      </a:r>
                      <a:endParaRPr lang="ja-JP" sz="1800" kern="100">
                        <a:effectLst/>
                      </a:endParaRPr>
                    </a:p>
                    <a:p>
                      <a:pPr algn="l">
                        <a:lnSpc>
                          <a:spcPct val="100000"/>
                        </a:lnSpc>
                        <a:spcAft>
                          <a:spcPts val="0"/>
                        </a:spcAft>
                      </a:pPr>
                      <a:r>
                        <a:rPr lang="ja-JP" sz="1200" kern="100">
                          <a:effectLst/>
                        </a:rPr>
                        <a:t>（信頼性、新しさ、許諾条件の確認）</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44000" marR="0" marT="144000" marB="36075"/>
                </a:tc>
                <a:tc>
                  <a:txBody>
                    <a:bodyPr/>
                    <a:lstStyle/>
                    <a:p>
                      <a:pPr algn="l">
                        <a:lnSpc>
                          <a:spcPct val="100000"/>
                        </a:lnSpc>
                        <a:spcAft>
                          <a:spcPts val="0"/>
                        </a:spcAft>
                      </a:pPr>
                      <a:r>
                        <a:rPr lang="ja-JP" sz="1600" kern="100">
                          <a:effectLst/>
                        </a:rPr>
                        <a:t>㉔教科の見方・考え方で整理・分析</a:t>
                      </a:r>
                      <a:endParaRPr lang="ja-JP" sz="1800" kern="100">
                        <a:effectLst/>
                      </a:endParaRPr>
                    </a:p>
                    <a:p>
                      <a:pPr algn="l">
                        <a:lnSpc>
                          <a:spcPct val="100000"/>
                        </a:lnSpc>
                        <a:spcAft>
                          <a:spcPts val="0"/>
                        </a:spcAft>
                      </a:pPr>
                      <a:r>
                        <a:rPr lang="ja-JP" sz="1200" kern="100">
                          <a:effectLst/>
                        </a:rPr>
                        <a:t>（視点やキーワードの設定）</a:t>
                      </a:r>
                      <a:endParaRPr lang="ja-JP" sz="1800" kern="100">
                        <a:effectLst/>
                      </a:endParaRPr>
                    </a:p>
                    <a:p>
                      <a:pPr algn="l">
                        <a:lnSpc>
                          <a:spcPct val="100000"/>
                        </a:lnSpc>
                        <a:spcAft>
                          <a:spcPts val="0"/>
                        </a:spcAft>
                      </a:pPr>
                      <a:r>
                        <a:rPr lang="ja-JP" sz="1600" kern="100">
                          <a:effectLst/>
                        </a:rPr>
                        <a:t>㉕情報の構造化・傾向の発見</a:t>
                      </a:r>
                      <a:br>
                        <a:rPr lang="en-US" sz="1600" kern="100" dirty="0">
                          <a:effectLst/>
                        </a:rPr>
                      </a:br>
                      <a:r>
                        <a:rPr lang="ja-JP" sz="1200" kern="100">
                          <a:effectLst/>
                        </a:rPr>
                        <a:t>（思考ツール、表やワークシートの工夫）</a:t>
                      </a:r>
                      <a:endParaRPr lang="ja-JP" sz="1800" kern="100">
                        <a:effectLst/>
                      </a:endParaRPr>
                    </a:p>
                    <a:p>
                      <a:pPr algn="l">
                        <a:lnSpc>
                          <a:spcPct val="100000"/>
                        </a:lnSpc>
                        <a:spcAft>
                          <a:spcPts val="0"/>
                        </a:spcAft>
                      </a:pPr>
                      <a:r>
                        <a:rPr lang="ja-JP" sz="1600" kern="100">
                          <a:effectLst/>
                        </a:rPr>
                        <a:t>㉖型や制約条件の設定</a:t>
                      </a:r>
                      <a:endParaRPr lang="ja-JP" sz="1800" kern="100">
                        <a:effectLst/>
                      </a:endParaRPr>
                    </a:p>
                    <a:p>
                      <a:pPr algn="l">
                        <a:lnSpc>
                          <a:spcPct val="100000"/>
                        </a:lnSpc>
                        <a:spcAft>
                          <a:spcPts val="0"/>
                        </a:spcAft>
                      </a:pPr>
                      <a:r>
                        <a:rPr lang="ja-JP" sz="1200" kern="100">
                          <a:effectLst/>
                        </a:rPr>
                        <a:t>（スライド構成、発表時間、使える資料）</a:t>
                      </a:r>
                      <a:br>
                        <a:rPr lang="en-US" sz="1200" kern="100" dirty="0">
                          <a:effectLst/>
                        </a:rPr>
                      </a:br>
                      <a:r>
                        <a:rPr lang="ja-JP" sz="1600" kern="100">
                          <a:effectLst/>
                        </a:rPr>
                        <a:t>㉗思考・表現を支える技能の指導</a:t>
                      </a:r>
                      <a:br>
                        <a:rPr lang="en-US" sz="1600" kern="100" dirty="0">
                          <a:effectLst/>
                        </a:rPr>
                      </a:br>
                      <a:r>
                        <a:rPr lang="ja-JP" sz="1200" kern="100">
                          <a:effectLst/>
                        </a:rPr>
                        <a:t>（似た問題の例示、失敗例から改善策）</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44000" marR="0" marT="144000" marB="36075"/>
                </a:tc>
                <a:tc>
                  <a:txBody>
                    <a:bodyPr/>
                    <a:lstStyle/>
                    <a:p>
                      <a:pPr algn="l">
                        <a:lnSpc>
                          <a:spcPct val="100000"/>
                        </a:lnSpc>
                        <a:spcAft>
                          <a:spcPts val="0"/>
                        </a:spcAft>
                      </a:pPr>
                      <a:r>
                        <a:rPr lang="ja-JP" sz="1600" kern="100">
                          <a:effectLst/>
                        </a:rPr>
                        <a:t>㊴発表に対するルーブリックの設定</a:t>
                      </a:r>
                      <a:br>
                        <a:rPr lang="en-US" sz="1600" kern="100">
                          <a:effectLst/>
                        </a:rPr>
                      </a:br>
                      <a:r>
                        <a:rPr lang="ja-JP" sz="1200" kern="100">
                          <a:effectLst/>
                        </a:rPr>
                        <a:t>（発表内容・発表の仕方）</a:t>
                      </a:r>
                      <a:endParaRPr lang="ja-JP" sz="1800" kern="100">
                        <a:effectLst/>
                      </a:endParaRPr>
                    </a:p>
                    <a:p>
                      <a:pPr algn="l">
                        <a:lnSpc>
                          <a:spcPct val="100000"/>
                        </a:lnSpc>
                        <a:spcAft>
                          <a:spcPts val="0"/>
                        </a:spcAft>
                      </a:pPr>
                      <a:r>
                        <a:rPr lang="ja-JP" sz="1600" kern="100">
                          <a:effectLst/>
                        </a:rPr>
                        <a:t>㊵質疑応答のレベル</a:t>
                      </a:r>
                      <a:endParaRPr lang="ja-JP" sz="1800" kern="100">
                        <a:effectLst/>
                      </a:endParaRPr>
                    </a:p>
                    <a:p>
                      <a:pPr algn="l">
                        <a:lnSpc>
                          <a:spcPct val="100000"/>
                        </a:lnSpc>
                        <a:spcAft>
                          <a:spcPts val="0"/>
                        </a:spcAft>
                      </a:pPr>
                      <a:r>
                        <a:rPr lang="ja-JP" sz="1200" kern="100">
                          <a:effectLst/>
                        </a:rPr>
                        <a:t>（事実確認・意図や理由・成果の発展）</a:t>
                      </a:r>
                      <a:endParaRPr lang="ja-JP" sz="1800" kern="100">
                        <a:effectLst/>
                      </a:endParaRPr>
                    </a:p>
                    <a:p>
                      <a:pPr algn="l">
                        <a:lnSpc>
                          <a:spcPct val="100000"/>
                        </a:lnSpc>
                        <a:spcAft>
                          <a:spcPts val="0"/>
                        </a:spcAft>
                      </a:pPr>
                      <a:r>
                        <a:rPr lang="ja-JP" sz="1600" kern="100">
                          <a:effectLst/>
                        </a:rPr>
                        <a:t>㊶他の班の成果との統合</a:t>
                      </a:r>
                      <a:endParaRPr lang="ja-JP" sz="1800" kern="100">
                        <a:effectLst/>
                      </a:endParaRPr>
                    </a:p>
                    <a:p>
                      <a:pPr algn="l">
                        <a:lnSpc>
                          <a:spcPct val="100000"/>
                        </a:lnSpc>
                        <a:spcAft>
                          <a:spcPts val="0"/>
                        </a:spcAft>
                      </a:pPr>
                      <a:r>
                        <a:rPr lang="ja-JP" sz="1200" kern="100">
                          <a:effectLst/>
                        </a:rPr>
                        <a:t>（別の立場、複数視点で考察、関連づけ）</a:t>
                      </a:r>
                      <a:endParaRPr lang="ja-JP" sz="1800" kern="100">
                        <a:effectLst/>
                      </a:endParaRPr>
                    </a:p>
                    <a:p>
                      <a:pPr algn="l">
                        <a:lnSpc>
                          <a:spcPct val="100000"/>
                        </a:lnSpc>
                        <a:spcAft>
                          <a:spcPts val="0"/>
                        </a:spcAft>
                      </a:pPr>
                      <a:r>
                        <a:rPr lang="ja-JP" sz="1600" kern="100">
                          <a:effectLst/>
                        </a:rPr>
                        <a:t>㊷学習成果を個別に総括</a:t>
                      </a:r>
                      <a:endParaRPr lang="ja-JP" sz="1800" kern="100">
                        <a:effectLst/>
                      </a:endParaRPr>
                    </a:p>
                    <a:p>
                      <a:pPr algn="l">
                        <a:lnSpc>
                          <a:spcPct val="100000"/>
                        </a:lnSpc>
                        <a:spcAft>
                          <a:spcPts val="0"/>
                        </a:spcAft>
                      </a:pPr>
                      <a:r>
                        <a:rPr lang="ja-JP" sz="1200" kern="100">
                          <a:effectLst/>
                        </a:rPr>
                        <a:t>（学習課題に立ち返る、自分の考えの変化）</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44000" marR="0" marT="144000" marB="36075"/>
                </a:tc>
                <a:extLst>
                  <a:ext uri="{0D108BD9-81ED-4DB2-BD59-A6C34878D82A}">
                    <a16:rowId xmlns:a16="http://schemas.microsoft.com/office/drawing/2014/main" val="1434675670"/>
                  </a:ext>
                </a:extLst>
              </a:tr>
              <a:tr h="1597722">
                <a:tc>
                  <a:txBody>
                    <a:bodyPr/>
                    <a:lstStyle/>
                    <a:p>
                      <a:pPr algn="ctr">
                        <a:lnSpc>
                          <a:spcPct val="100000"/>
                        </a:lnSpc>
                        <a:spcAft>
                          <a:spcPts val="0"/>
                        </a:spcAft>
                      </a:pPr>
                      <a:r>
                        <a:rPr lang="en-US" sz="1600" kern="100">
                          <a:effectLst/>
                        </a:rPr>
                        <a:t>ICT</a:t>
                      </a:r>
                      <a:r>
                        <a:rPr lang="ja-JP" sz="1600" kern="100">
                          <a:effectLst/>
                        </a:rPr>
                        <a:t>活用</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352" marR="68352" marT="0" marB="0" anchor="ctr"/>
                </a:tc>
                <a:tc>
                  <a:txBody>
                    <a:bodyPr/>
                    <a:lstStyle/>
                    <a:p>
                      <a:pPr algn="l">
                        <a:lnSpc>
                          <a:spcPct val="100000"/>
                        </a:lnSpc>
                        <a:spcAft>
                          <a:spcPts val="0"/>
                        </a:spcAft>
                      </a:pPr>
                      <a:r>
                        <a:rPr lang="ja-JP" sz="1600" kern="100">
                          <a:effectLst/>
                        </a:rPr>
                        <a:t>⑬ウェブでの検索・収集</a:t>
                      </a:r>
                      <a:br>
                        <a:rPr lang="en-US" sz="1600" kern="100">
                          <a:effectLst/>
                        </a:rPr>
                      </a:br>
                      <a:r>
                        <a:rPr lang="ja-JP" sz="1200" kern="100">
                          <a:effectLst/>
                        </a:rPr>
                        <a:t>（</a:t>
                      </a:r>
                      <a:r>
                        <a:rPr lang="en-US" sz="1200" kern="100">
                          <a:effectLst/>
                        </a:rPr>
                        <a:t>URL</a:t>
                      </a:r>
                      <a:r>
                        <a:rPr lang="ja-JP" sz="1200" kern="100">
                          <a:effectLst/>
                        </a:rPr>
                        <a:t>の記録、検索条件、要約の仕方）</a:t>
                      </a:r>
                      <a:endParaRPr lang="ja-JP" sz="1800" kern="100">
                        <a:effectLst/>
                      </a:endParaRPr>
                    </a:p>
                    <a:p>
                      <a:pPr algn="l">
                        <a:lnSpc>
                          <a:spcPct val="100000"/>
                        </a:lnSpc>
                        <a:spcAft>
                          <a:spcPts val="0"/>
                        </a:spcAft>
                      </a:pPr>
                      <a:r>
                        <a:rPr lang="ja-JP" sz="1600" kern="100">
                          <a:effectLst/>
                        </a:rPr>
                        <a:t>⑭写真・動画・音声による記録</a:t>
                      </a:r>
                      <a:br>
                        <a:rPr lang="en-US" sz="1600" kern="100">
                          <a:effectLst/>
                        </a:rPr>
                      </a:br>
                      <a:r>
                        <a:rPr lang="ja-JP" sz="1200" kern="100">
                          <a:effectLst/>
                        </a:rPr>
                        <a:t>（カメラの持ち方、構図、環境を整える）</a:t>
                      </a:r>
                      <a:endParaRPr lang="ja-JP" sz="1800" kern="100">
                        <a:effectLst/>
                      </a:endParaRPr>
                    </a:p>
                    <a:p>
                      <a:pPr algn="l">
                        <a:lnSpc>
                          <a:spcPct val="100000"/>
                        </a:lnSpc>
                        <a:spcAft>
                          <a:spcPts val="0"/>
                        </a:spcAft>
                      </a:pPr>
                      <a:r>
                        <a:rPr lang="ja-JP" sz="1600" kern="100">
                          <a:effectLst/>
                        </a:rPr>
                        <a:t>⑮データの収集・入力</a:t>
                      </a:r>
                      <a:br>
                        <a:rPr lang="en-US" sz="1600" kern="100">
                          <a:effectLst/>
                        </a:rPr>
                      </a:br>
                      <a:r>
                        <a:rPr lang="ja-JP" sz="1200" kern="100">
                          <a:effectLst/>
                        </a:rPr>
                        <a:t>（ウェブで収集、集計表の設計、センサ）</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44000" marR="0" marT="144000" marB="36075"/>
                </a:tc>
                <a:tc>
                  <a:txBody>
                    <a:bodyPr/>
                    <a:lstStyle/>
                    <a:p>
                      <a:pPr algn="l">
                        <a:lnSpc>
                          <a:spcPct val="100000"/>
                        </a:lnSpc>
                        <a:spcAft>
                          <a:spcPts val="0"/>
                        </a:spcAft>
                      </a:pPr>
                      <a:r>
                        <a:rPr lang="ja-JP" sz="1600" kern="100">
                          <a:effectLst/>
                        </a:rPr>
                        <a:t>㉘協働学習ツールによる情報共有</a:t>
                      </a:r>
                      <a:br>
                        <a:rPr lang="en-US" sz="1600" kern="100">
                          <a:effectLst/>
                        </a:rPr>
                      </a:br>
                      <a:r>
                        <a:rPr lang="ja-JP" sz="1200" kern="100">
                          <a:effectLst/>
                        </a:rPr>
                        <a:t>（比較、統合が容易、写真・映像の利用）</a:t>
                      </a:r>
                      <a:endParaRPr lang="ja-JP" sz="1800" kern="100">
                        <a:effectLst/>
                      </a:endParaRPr>
                    </a:p>
                    <a:p>
                      <a:pPr algn="l">
                        <a:lnSpc>
                          <a:spcPct val="100000"/>
                        </a:lnSpc>
                        <a:spcAft>
                          <a:spcPts val="0"/>
                        </a:spcAft>
                      </a:pPr>
                      <a:r>
                        <a:rPr lang="ja-JP" sz="1600" kern="100">
                          <a:effectLst/>
                        </a:rPr>
                        <a:t>㉙データの整理・分析</a:t>
                      </a:r>
                      <a:br>
                        <a:rPr lang="en-US" sz="1600" kern="100">
                          <a:effectLst/>
                        </a:rPr>
                      </a:br>
                      <a:r>
                        <a:rPr lang="ja-JP" sz="1200" kern="100">
                          <a:effectLst/>
                        </a:rPr>
                        <a:t>（表やグラフ、データベースの活用）</a:t>
                      </a:r>
                      <a:endParaRPr lang="ja-JP" sz="1800" kern="100">
                        <a:effectLst/>
                      </a:endParaRPr>
                    </a:p>
                    <a:p>
                      <a:pPr algn="l">
                        <a:lnSpc>
                          <a:spcPct val="100000"/>
                        </a:lnSpc>
                        <a:spcAft>
                          <a:spcPts val="0"/>
                        </a:spcAft>
                      </a:pPr>
                      <a:r>
                        <a:rPr lang="ja-JP" sz="1600" kern="100">
                          <a:effectLst/>
                        </a:rPr>
                        <a:t>㉚デジタルで表現</a:t>
                      </a:r>
                      <a:br>
                        <a:rPr lang="en-US" sz="1600" kern="100">
                          <a:effectLst/>
                        </a:rPr>
                      </a:br>
                      <a:r>
                        <a:rPr lang="ja-JP" sz="1200" kern="100">
                          <a:effectLst/>
                        </a:rPr>
                        <a:t>（作文、プレゼン、動画、プログラム）</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44000" marR="0" marT="144000" marB="36075"/>
                </a:tc>
                <a:tc>
                  <a:txBody>
                    <a:bodyPr/>
                    <a:lstStyle/>
                    <a:p>
                      <a:pPr algn="l">
                        <a:lnSpc>
                          <a:spcPct val="100000"/>
                        </a:lnSpc>
                        <a:spcAft>
                          <a:spcPts val="0"/>
                        </a:spcAft>
                      </a:pPr>
                      <a:r>
                        <a:rPr lang="ja-JP" sz="1600" kern="100">
                          <a:effectLst/>
                        </a:rPr>
                        <a:t>㊸拡大提示による発表</a:t>
                      </a:r>
                      <a:br>
                        <a:rPr lang="en-US" sz="1600" kern="100" dirty="0">
                          <a:effectLst/>
                        </a:rPr>
                      </a:br>
                      <a:r>
                        <a:rPr lang="ja-JP" sz="1200" kern="100">
                          <a:effectLst/>
                        </a:rPr>
                        <a:t>（指さし、書き込み・拡大しながら）</a:t>
                      </a:r>
                      <a:endParaRPr lang="ja-JP" sz="1800" kern="100">
                        <a:effectLst/>
                      </a:endParaRPr>
                    </a:p>
                    <a:p>
                      <a:pPr algn="l">
                        <a:lnSpc>
                          <a:spcPct val="100000"/>
                        </a:lnSpc>
                        <a:spcAft>
                          <a:spcPts val="0"/>
                        </a:spcAft>
                      </a:pPr>
                      <a:r>
                        <a:rPr lang="ja-JP" sz="1600" kern="100">
                          <a:effectLst/>
                        </a:rPr>
                        <a:t>㊹ウェブや</a:t>
                      </a:r>
                      <a:r>
                        <a:rPr lang="en-US" sz="1600" kern="100" dirty="0">
                          <a:effectLst/>
                        </a:rPr>
                        <a:t>SNS</a:t>
                      </a:r>
                      <a:r>
                        <a:rPr lang="ja-JP" sz="1600" kern="100">
                          <a:effectLst/>
                        </a:rPr>
                        <a:t>への情報発信</a:t>
                      </a:r>
                      <a:br>
                        <a:rPr lang="en-US" sz="1600" kern="100" dirty="0">
                          <a:effectLst/>
                        </a:rPr>
                      </a:br>
                      <a:r>
                        <a:rPr lang="ja-JP" sz="1200" kern="100">
                          <a:effectLst/>
                        </a:rPr>
                        <a:t>（相手意識、著作権・肖像権の指導）</a:t>
                      </a:r>
                      <a:endParaRPr lang="ja-JP" sz="1800" kern="100">
                        <a:effectLst/>
                      </a:endParaRPr>
                    </a:p>
                    <a:p>
                      <a:pPr algn="l">
                        <a:lnSpc>
                          <a:spcPct val="100000"/>
                        </a:lnSpc>
                        <a:spcAft>
                          <a:spcPts val="0"/>
                        </a:spcAft>
                      </a:pPr>
                      <a:r>
                        <a:rPr lang="ja-JP" sz="1600" kern="100">
                          <a:effectLst/>
                        </a:rPr>
                        <a:t>㊺ポートフォリオで学びの振り返り</a:t>
                      </a:r>
                      <a:endParaRPr lang="ja-JP" sz="1800" kern="100">
                        <a:effectLst/>
                      </a:endParaRPr>
                    </a:p>
                    <a:p>
                      <a:pPr algn="l">
                        <a:lnSpc>
                          <a:spcPct val="100000"/>
                        </a:lnSpc>
                        <a:spcAft>
                          <a:spcPts val="0"/>
                        </a:spcAft>
                      </a:pPr>
                      <a:r>
                        <a:rPr lang="ja-JP" sz="1200" kern="100">
                          <a:effectLst/>
                        </a:rPr>
                        <a:t>（映像でふりかえる・自己評価の変容）</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44000" marR="0" marT="144000" marB="36075"/>
                </a:tc>
                <a:extLst>
                  <a:ext uri="{0D108BD9-81ED-4DB2-BD59-A6C34878D82A}">
                    <a16:rowId xmlns:a16="http://schemas.microsoft.com/office/drawing/2014/main" val="921845217"/>
                  </a:ext>
                </a:extLst>
              </a:tr>
            </a:tbl>
          </a:graphicData>
        </a:graphic>
      </p:graphicFrame>
    </p:spTree>
    <p:extLst>
      <p:ext uri="{BB962C8B-B14F-4D97-AF65-F5344CB8AC3E}">
        <p14:creationId xmlns:p14="http://schemas.microsoft.com/office/powerpoint/2010/main" val="39107136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1037</TotalTime>
  <Words>2598</Words>
  <Application>Microsoft Macintosh PowerPoint</Application>
  <PresentationFormat>A3 297x420 mm</PresentationFormat>
  <Paragraphs>342</Paragraphs>
  <Slides>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MS PMincho</vt:lpstr>
      <vt:lpstr>MS Mincho</vt:lpstr>
      <vt:lpstr>游明朝</vt:lpstr>
      <vt:lpstr>Arial</vt:lpstr>
      <vt:lpstr>Calibri</vt:lpstr>
      <vt:lpstr>Calibri Light</vt:lpstr>
      <vt:lpstr>Office テーマ</vt:lpstr>
      <vt:lpstr>PowerPoint プレゼンテーション</vt:lpstr>
      <vt:lpstr>学習活動カード（表面）こちらを並べて使います。</vt:lpstr>
      <vt:lpstr>学習活動カード（裏面）活動の詳細やそこで育成する情報活用能力の検討にご使用ください。</vt:lpstr>
      <vt:lpstr>思考×表現ルーブリック ※成果物・パフォーマンスについてのみ書きます。</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忠 稲垣</dc:creator>
  <cp:lastModifiedBy>忠 稲垣</cp:lastModifiedBy>
  <cp:revision>98</cp:revision>
  <cp:lastPrinted>2019-08-30T07:15:13Z</cp:lastPrinted>
  <dcterms:created xsi:type="dcterms:W3CDTF">2019-06-04T06:29:32Z</dcterms:created>
  <dcterms:modified xsi:type="dcterms:W3CDTF">2020-07-21T13:22:49Z</dcterms:modified>
</cp:coreProperties>
</file>