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2" r:id="rId6"/>
    <p:sldId id="260" r:id="rId7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83FF"/>
    <a:srgbClr val="FFD8FF"/>
    <a:srgbClr val="FF7E79"/>
    <a:srgbClr val="D87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7E041E-4B99-6547-B71E-4165F5E2FA2C}" v="31" dt="2022-11-05T12:14:33.7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3"/>
    <p:restoredTop sz="94626"/>
  </p:normalViewPr>
  <p:slideViewPr>
    <p:cSldViewPr snapToGrid="0" snapToObjects="1">
      <p:cViewPr>
        <p:scale>
          <a:sx n="107" d="100"/>
          <a:sy n="107" d="100"/>
        </p:scale>
        <p:origin x="5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稲垣 忠" userId="dfad96f904052cce" providerId="LiveId" clId="{7E7E041E-4B99-6547-B71E-4165F5E2FA2C}"/>
    <pc:docChg chg="undo custSel addSld delSld modSld">
      <pc:chgData name="稲垣 忠" userId="dfad96f904052cce" providerId="LiveId" clId="{7E7E041E-4B99-6547-B71E-4165F5E2FA2C}" dt="2022-11-05T12:15:58.461" v="593" actId="2696"/>
      <pc:docMkLst>
        <pc:docMk/>
      </pc:docMkLst>
      <pc:sldChg chg="modSp mod">
        <pc:chgData name="稲垣 忠" userId="dfad96f904052cce" providerId="LiveId" clId="{7E7E041E-4B99-6547-B71E-4165F5E2FA2C}" dt="2022-11-05T11:50:26.708" v="309" actId="1076"/>
        <pc:sldMkLst>
          <pc:docMk/>
          <pc:sldMk cId="3645081173" sldId="257"/>
        </pc:sldMkLst>
        <pc:spChg chg="mod">
          <ac:chgData name="稲垣 忠" userId="dfad96f904052cce" providerId="LiveId" clId="{7E7E041E-4B99-6547-B71E-4165F5E2FA2C}" dt="2022-11-05T11:50:26.708" v="309" actId="1076"/>
          <ac:spMkLst>
            <pc:docMk/>
            <pc:sldMk cId="3645081173" sldId="257"/>
            <ac:spMk id="2" creationId="{BE3C9416-C035-DE48-A690-F306AADEDD21}"/>
          </ac:spMkLst>
        </pc:spChg>
      </pc:sldChg>
      <pc:sldChg chg="addSp delSp modSp mod">
        <pc:chgData name="稲垣 忠" userId="dfad96f904052cce" providerId="LiveId" clId="{7E7E041E-4B99-6547-B71E-4165F5E2FA2C}" dt="2022-11-05T11:50:20.165" v="308" actId="20577"/>
        <pc:sldMkLst>
          <pc:docMk/>
          <pc:sldMk cId="3451707545" sldId="258"/>
        </pc:sldMkLst>
        <pc:spChg chg="mod">
          <ac:chgData name="稲垣 忠" userId="dfad96f904052cce" providerId="LiveId" clId="{7E7E041E-4B99-6547-B71E-4165F5E2FA2C}" dt="2022-11-05T11:50:20.165" v="308" actId="20577"/>
          <ac:spMkLst>
            <pc:docMk/>
            <pc:sldMk cId="3451707545" sldId="258"/>
            <ac:spMk id="2" creationId="{5B18CF6C-2BBD-0146-AA2F-05488CFBE073}"/>
          </ac:spMkLst>
        </pc:spChg>
        <pc:picChg chg="mod modCrop">
          <ac:chgData name="稲垣 忠" userId="dfad96f904052cce" providerId="LiveId" clId="{7E7E041E-4B99-6547-B71E-4165F5E2FA2C}" dt="2022-11-05T11:41:31.919" v="118" actId="1076"/>
          <ac:picMkLst>
            <pc:docMk/>
            <pc:sldMk cId="3451707545" sldId="258"/>
            <ac:picMk id="3" creationId="{6FA7913C-EAB4-EC46-8F4A-B96CD4EE0393}"/>
          </ac:picMkLst>
        </pc:picChg>
        <pc:picChg chg="mod modCrop">
          <ac:chgData name="稲垣 忠" userId="dfad96f904052cce" providerId="LiveId" clId="{7E7E041E-4B99-6547-B71E-4165F5E2FA2C}" dt="2022-11-05T11:49:23.813" v="264" actId="1076"/>
          <ac:picMkLst>
            <pc:docMk/>
            <pc:sldMk cId="3451707545" sldId="258"/>
            <ac:picMk id="4" creationId="{79382768-092F-094E-B142-696012767D96}"/>
          </ac:picMkLst>
        </pc:picChg>
        <pc:picChg chg="add mod modCrop">
          <ac:chgData name="稲垣 忠" userId="dfad96f904052cce" providerId="LiveId" clId="{7E7E041E-4B99-6547-B71E-4165F5E2FA2C}" dt="2022-11-05T11:41:29.264" v="117" actId="1076"/>
          <ac:picMkLst>
            <pc:docMk/>
            <pc:sldMk cId="3451707545" sldId="258"/>
            <ac:picMk id="5" creationId="{49DC5030-FEAF-AD88-F88A-3B181A63A8A5}"/>
          </ac:picMkLst>
        </pc:picChg>
        <pc:picChg chg="mod modCrop">
          <ac:chgData name="稲垣 忠" userId="dfad96f904052cce" providerId="LiveId" clId="{7E7E041E-4B99-6547-B71E-4165F5E2FA2C}" dt="2022-11-05T11:49:23.813" v="264" actId="1076"/>
          <ac:picMkLst>
            <pc:docMk/>
            <pc:sldMk cId="3451707545" sldId="258"/>
            <ac:picMk id="6" creationId="{99BEA070-D9A5-464F-AC78-32E4422EC9F6}"/>
          </ac:picMkLst>
        </pc:picChg>
        <pc:picChg chg="add del mod">
          <ac:chgData name="稲垣 忠" userId="dfad96f904052cce" providerId="LiveId" clId="{7E7E041E-4B99-6547-B71E-4165F5E2FA2C}" dt="2022-11-05T11:49:06.029" v="262" actId="478"/>
          <ac:picMkLst>
            <pc:docMk/>
            <pc:sldMk cId="3451707545" sldId="258"/>
            <ac:picMk id="7" creationId="{6E1144C0-370F-87E2-6799-23CA2FB73B9C}"/>
          </ac:picMkLst>
        </pc:picChg>
        <pc:picChg chg="add mod modCrop">
          <ac:chgData name="稲垣 忠" userId="dfad96f904052cce" providerId="LiveId" clId="{7E7E041E-4B99-6547-B71E-4165F5E2FA2C}" dt="2022-11-05T11:41:35.188" v="124" actId="1036"/>
          <ac:picMkLst>
            <pc:docMk/>
            <pc:sldMk cId="3451707545" sldId="258"/>
            <ac:picMk id="8" creationId="{D176179A-CE69-94A5-AC97-02751A7E2610}"/>
          </ac:picMkLst>
        </pc:picChg>
        <pc:picChg chg="add mod modCrop">
          <ac:chgData name="稲垣 忠" userId="dfad96f904052cce" providerId="LiveId" clId="{7E7E041E-4B99-6547-B71E-4165F5E2FA2C}" dt="2022-11-05T11:49:42.355" v="266" actId="1076"/>
          <ac:picMkLst>
            <pc:docMk/>
            <pc:sldMk cId="3451707545" sldId="258"/>
            <ac:picMk id="9" creationId="{F9DEF057-68A3-ED5A-5D1C-DE1B2FA009BA}"/>
          </ac:picMkLst>
        </pc:picChg>
        <pc:picChg chg="add mod modCrop">
          <ac:chgData name="稲垣 忠" userId="dfad96f904052cce" providerId="LiveId" clId="{7E7E041E-4B99-6547-B71E-4165F5E2FA2C}" dt="2022-11-05T11:41:37.762" v="127" actId="1037"/>
          <ac:picMkLst>
            <pc:docMk/>
            <pc:sldMk cId="3451707545" sldId="258"/>
            <ac:picMk id="10" creationId="{B535F81D-14B8-C48E-420D-6F3EB65CB2B0}"/>
          </ac:picMkLst>
        </pc:picChg>
        <pc:picChg chg="add mod modCrop">
          <ac:chgData name="稲垣 忠" userId="dfad96f904052cce" providerId="LiveId" clId="{7E7E041E-4B99-6547-B71E-4165F5E2FA2C}" dt="2022-11-05T11:41:41.701" v="130" actId="1037"/>
          <ac:picMkLst>
            <pc:docMk/>
            <pc:sldMk cId="3451707545" sldId="258"/>
            <ac:picMk id="11" creationId="{E8E4BE6C-EE7B-29C6-97C1-7B8862F3D24C}"/>
          </ac:picMkLst>
        </pc:picChg>
        <pc:picChg chg="add mod modCrop">
          <ac:chgData name="稲垣 忠" userId="dfad96f904052cce" providerId="LiveId" clId="{7E7E041E-4B99-6547-B71E-4165F5E2FA2C}" dt="2022-11-05T11:41:43.851" v="133" actId="1037"/>
          <ac:picMkLst>
            <pc:docMk/>
            <pc:sldMk cId="3451707545" sldId="258"/>
            <ac:picMk id="12" creationId="{518A4532-C496-7D39-5329-D972BC5EA0D9}"/>
          </ac:picMkLst>
        </pc:picChg>
        <pc:picChg chg="add mod modCrop">
          <ac:chgData name="稲垣 忠" userId="dfad96f904052cce" providerId="LiveId" clId="{7E7E041E-4B99-6547-B71E-4165F5E2FA2C}" dt="2022-11-05T11:41:49.941" v="137" actId="1037"/>
          <ac:picMkLst>
            <pc:docMk/>
            <pc:sldMk cId="3451707545" sldId="258"/>
            <ac:picMk id="13" creationId="{0417243D-1C76-3D68-68F3-CF22D5A0D09D}"/>
          </ac:picMkLst>
        </pc:picChg>
        <pc:picChg chg="add mod modCrop">
          <ac:chgData name="稲垣 忠" userId="dfad96f904052cce" providerId="LiveId" clId="{7E7E041E-4B99-6547-B71E-4165F5E2FA2C}" dt="2022-11-05T11:41:52.846" v="139" actId="1037"/>
          <ac:picMkLst>
            <pc:docMk/>
            <pc:sldMk cId="3451707545" sldId="258"/>
            <ac:picMk id="14" creationId="{B2F57396-8D6C-6FDD-D0E5-ED3F254F8E70}"/>
          </ac:picMkLst>
        </pc:picChg>
        <pc:picChg chg="add mod modCrop">
          <ac:chgData name="稲垣 忠" userId="dfad96f904052cce" providerId="LiveId" clId="{7E7E041E-4B99-6547-B71E-4165F5E2FA2C}" dt="2022-11-05T11:41:22.243" v="116" actId="1035"/>
          <ac:picMkLst>
            <pc:docMk/>
            <pc:sldMk cId="3451707545" sldId="258"/>
            <ac:picMk id="15" creationId="{02F9165B-9442-B63A-0B8A-C9B7256DE2B5}"/>
          </ac:picMkLst>
        </pc:picChg>
        <pc:picChg chg="add mod modCrop">
          <ac:chgData name="稲垣 忠" userId="dfad96f904052cce" providerId="LiveId" clId="{7E7E041E-4B99-6547-B71E-4165F5E2FA2C}" dt="2022-11-05T11:49:42.355" v="266" actId="1076"/>
          <ac:picMkLst>
            <pc:docMk/>
            <pc:sldMk cId="3451707545" sldId="258"/>
            <ac:picMk id="16" creationId="{7D3C9638-5F24-633B-DD20-A76B1E631004}"/>
          </ac:picMkLst>
        </pc:picChg>
        <pc:picChg chg="add mod modCrop">
          <ac:chgData name="稲垣 忠" userId="dfad96f904052cce" providerId="LiveId" clId="{7E7E041E-4B99-6547-B71E-4165F5E2FA2C}" dt="2022-11-05T11:49:42.355" v="266" actId="1076"/>
          <ac:picMkLst>
            <pc:docMk/>
            <pc:sldMk cId="3451707545" sldId="258"/>
            <ac:picMk id="17" creationId="{3E27900A-C12A-C325-2350-FF662DF6242D}"/>
          </ac:picMkLst>
        </pc:picChg>
        <pc:picChg chg="add mod modCrop">
          <ac:chgData name="稲垣 忠" userId="dfad96f904052cce" providerId="LiveId" clId="{7E7E041E-4B99-6547-B71E-4165F5E2FA2C}" dt="2022-11-05T11:49:42.355" v="266" actId="1076"/>
          <ac:picMkLst>
            <pc:docMk/>
            <pc:sldMk cId="3451707545" sldId="258"/>
            <ac:picMk id="18" creationId="{36BB9DCB-F896-649E-A962-6DA195F1CE90}"/>
          </ac:picMkLst>
        </pc:picChg>
        <pc:picChg chg="add mod modCrop">
          <ac:chgData name="稲垣 忠" userId="dfad96f904052cce" providerId="LiveId" clId="{7E7E041E-4B99-6547-B71E-4165F5E2FA2C}" dt="2022-11-05T11:49:42.355" v="266" actId="1076"/>
          <ac:picMkLst>
            <pc:docMk/>
            <pc:sldMk cId="3451707545" sldId="258"/>
            <ac:picMk id="19" creationId="{3FFF90C1-2119-3D64-24AF-32FCDC4DB5EA}"/>
          </ac:picMkLst>
        </pc:picChg>
        <pc:picChg chg="add mod modCrop">
          <ac:chgData name="稲垣 忠" userId="dfad96f904052cce" providerId="LiveId" clId="{7E7E041E-4B99-6547-B71E-4165F5E2FA2C}" dt="2022-11-05T11:49:33.761" v="265" actId="1076"/>
          <ac:picMkLst>
            <pc:docMk/>
            <pc:sldMk cId="3451707545" sldId="258"/>
            <ac:picMk id="20" creationId="{63F0CBFE-179F-64F5-3120-70C447B68E87}"/>
          </ac:picMkLst>
        </pc:picChg>
        <pc:picChg chg="add mod modCrop">
          <ac:chgData name="稲垣 忠" userId="dfad96f904052cce" providerId="LiveId" clId="{7E7E041E-4B99-6547-B71E-4165F5E2FA2C}" dt="2022-11-05T11:49:33.761" v="265" actId="1076"/>
          <ac:picMkLst>
            <pc:docMk/>
            <pc:sldMk cId="3451707545" sldId="258"/>
            <ac:picMk id="21" creationId="{6CFE2FCC-00D3-2715-4A64-D23E2716B172}"/>
          </ac:picMkLst>
        </pc:picChg>
        <pc:picChg chg="add mod modCrop">
          <ac:chgData name="稲垣 忠" userId="dfad96f904052cce" providerId="LiveId" clId="{7E7E041E-4B99-6547-B71E-4165F5E2FA2C}" dt="2022-11-05T11:49:33.761" v="265" actId="1076"/>
          <ac:picMkLst>
            <pc:docMk/>
            <pc:sldMk cId="3451707545" sldId="258"/>
            <ac:picMk id="22" creationId="{1009BEB9-8C3D-FC35-2273-22841281E0FB}"/>
          </ac:picMkLst>
        </pc:picChg>
        <pc:picChg chg="add mod modCrop">
          <ac:chgData name="稲垣 忠" userId="dfad96f904052cce" providerId="LiveId" clId="{7E7E041E-4B99-6547-B71E-4165F5E2FA2C}" dt="2022-11-05T11:49:33.761" v="265" actId="1076"/>
          <ac:picMkLst>
            <pc:docMk/>
            <pc:sldMk cId="3451707545" sldId="258"/>
            <ac:picMk id="23" creationId="{AFB58C44-FC6A-5267-74D9-CA36C62BC63F}"/>
          </ac:picMkLst>
        </pc:picChg>
        <pc:picChg chg="add mod modCrop">
          <ac:chgData name="稲垣 忠" userId="dfad96f904052cce" providerId="LiveId" clId="{7E7E041E-4B99-6547-B71E-4165F5E2FA2C}" dt="2022-11-05T11:49:33.761" v="265" actId="1076"/>
          <ac:picMkLst>
            <pc:docMk/>
            <pc:sldMk cId="3451707545" sldId="258"/>
            <ac:picMk id="24" creationId="{6FCB1651-EF67-ADBF-6CA5-AFF3EB59EF31}"/>
          </ac:picMkLst>
        </pc:picChg>
        <pc:picChg chg="add mod modCrop">
          <ac:chgData name="稲垣 忠" userId="dfad96f904052cce" providerId="LiveId" clId="{7E7E041E-4B99-6547-B71E-4165F5E2FA2C}" dt="2022-11-05T11:49:33.761" v="265" actId="1076"/>
          <ac:picMkLst>
            <pc:docMk/>
            <pc:sldMk cId="3451707545" sldId="258"/>
            <ac:picMk id="25" creationId="{28173F06-2B9E-748F-6F67-DD6D2A533FF6}"/>
          </ac:picMkLst>
        </pc:picChg>
        <pc:picChg chg="add mod modCrop">
          <ac:chgData name="稲垣 忠" userId="dfad96f904052cce" providerId="LiveId" clId="{7E7E041E-4B99-6547-B71E-4165F5E2FA2C}" dt="2022-11-05T11:49:33.761" v="265" actId="1076"/>
          <ac:picMkLst>
            <pc:docMk/>
            <pc:sldMk cId="3451707545" sldId="258"/>
            <ac:picMk id="26" creationId="{29E9D60C-7997-D6F1-D304-0C965E1700CA}"/>
          </ac:picMkLst>
        </pc:picChg>
        <pc:picChg chg="add mod modCrop">
          <ac:chgData name="稲垣 忠" userId="dfad96f904052cce" providerId="LiveId" clId="{7E7E041E-4B99-6547-B71E-4165F5E2FA2C}" dt="2022-11-05T11:49:33.761" v="265" actId="1076"/>
          <ac:picMkLst>
            <pc:docMk/>
            <pc:sldMk cId="3451707545" sldId="258"/>
            <ac:picMk id="27" creationId="{958A1850-9824-963E-99A0-ED1F8007D062}"/>
          </ac:picMkLst>
        </pc:picChg>
        <pc:picChg chg="add mod modCrop">
          <ac:chgData name="稲垣 忠" userId="dfad96f904052cce" providerId="LiveId" clId="{7E7E041E-4B99-6547-B71E-4165F5E2FA2C}" dt="2022-11-05T11:49:23.813" v="264" actId="1076"/>
          <ac:picMkLst>
            <pc:docMk/>
            <pc:sldMk cId="3451707545" sldId="258"/>
            <ac:picMk id="28" creationId="{CF0A3523-2F99-40B5-93D2-E3036669867F}"/>
          </ac:picMkLst>
        </pc:picChg>
        <pc:picChg chg="add mod modCrop">
          <ac:chgData name="稲垣 忠" userId="dfad96f904052cce" providerId="LiveId" clId="{7E7E041E-4B99-6547-B71E-4165F5E2FA2C}" dt="2022-11-05T11:49:23.813" v="264" actId="1076"/>
          <ac:picMkLst>
            <pc:docMk/>
            <pc:sldMk cId="3451707545" sldId="258"/>
            <ac:picMk id="29" creationId="{047CAEDF-D252-89E0-060B-D0E4E83EC182}"/>
          </ac:picMkLst>
        </pc:picChg>
      </pc:sldChg>
      <pc:sldChg chg="modSp mod">
        <pc:chgData name="稲垣 忠" userId="dfad96f904052cce" providerId="LiveId" clId="{7E7E041E-4B99-6547-B71E-4165F5E2FA2C}" dt="2022-11-05T11:51:04.327" v="323" actId="20577"/>
        <pc:sldMkLst>
          <pc:docMk/>
          <pc:sldMk cId="3909187374" sldId="259"/>
        </pc:sldMkLst>
        <pc:spChg chg="mod">
          <ac:chgData name="稲垣 忠" userId="dfad96f904052cce" providerId="LiveId" clId="{7E7E041E-4B99-6547-B71E-4165F5E2FA2C}" dt="2022-11-05T11:50:46.825" v="319" actId="20577"/>
          <ac:spMkLst>
            <pc:docMk/>
            <pc:sldMk cId="3909187374" sldId="259"/>
            <ac:spMk id="2" creationId="{7E2E120F-710A-2C41-AA15-B68947E8CF71}"/>
          </ac:spMkLst>
        </pc:spChg>
        <pc:graphicFrameChg chg="modGraphic">
          <ac:chgData name="稲垣 忠" userId="dfad96f904052cce" providerId="LiveId" clId="{7E7E041E-4B99-6547-B71E-4165F5E2FA2C}" dt="2022-11-05T11:51:04.327" v="323" actId="20577"/>
          <ac:graphicFrameMkLst>
            <pc:docMk/>
            <pc:sldMk cId="3909187374" sldId="259"/>
            <ac:graphicFrameMk id="4" creationId="{4E0D3917-393D-474F-ADDE-F522F3E1895F}"/>
          </ac:graphicFrameMkLst>
        </pc:graphicFrameChg>
      </pc:sldChg>
      <pc:sldChg chg="addSp modSp mod">
        <pc:chgData name="稲垣 忠" userId="dfad96f904052cce" providerId="LiveId" clId="{7E7E041E-4B99-6547-B71E-4165F5E2FA2C}" dt="2022-11-05T11:54:40.667" v="482" actId="1076"/>
        <pc:sldMkLst>
          <pc:docMk/>
          <pc:sldMk cId="391071360" sldId="260"/>
        </pc:sldMkLst>
        <pc:spChg chg="add mod">
          <ac:chgData name="稲垣 忠" userId="dfad96f904052cce" providerId="LiveId" clId="{7E7E041E-4B99-6547-B71E-4165F5E2FA2C}" dt="2022-11-05T11:54:40.667" v="482" actId="1076"/>
          <ac:spMkLst>
            <pc:docMk/>
            <pc:sldMk cId="391071360" sldId="260"/>
            <ac:spMk id="2" creationId="{2895B388-43EC-10A4-9926-2F322AB0B122}"/>
          </ac:spMkLst>
        </pc:spChg>
      </pc:sldChg>
      <pc:sldChg chg="addSp delSp modSp add del mod">
        <pc:chgData name="稲垣 忠" userId="dfad96f904052cce" providerId="LiveId" clId="{7E7E041E-4B99-6547-B71E-4165F5E2FA2C}" dt="2022-11-05T12:15:58.461" v="593" actId="2696"/>
        <pc:sldMkLst>
          <pc:docMk/>
          <pc:sldMk cId="368382558" sldId="263"/>
        </pc:sldMkLst>
        <pc:spChg chg="mod">
          <ac:chgData name="稲垣 忠" userId="dfad96f904052cce" providerId="LiveId" clId="{7E7E041E-4B99-6547-B71E-4165F5E2FA2C}" dt="2022-11-05T12:06:57.846" v="496" actId="207"/>
          <ac:spMkLst>
            <pc:docMk/>
            <pc:sldMk cId="368382558" sldId="263"/>
            <ac:spMk id="2" creationId="{2895B388-43EC-10A4-9926-2F322AB0B122}"/>
          </ac:spMkLst>
        </pc:spChg>
        <pc:spChg chg="add mod">
          <ac:chgData name="稲垣 忠" userId="dfad96f904052cce" providerId="LiveId" clId="{7E7E041E-4B99-6547-B71E-4165F5E2FA2C}" dt="2022-11-05T12:10:39.536" v="525" actId="14100"/>
          <ac:spMkLst>
            <pc:docMk/>
            <pc:sldMk cId="368382558" sldId="263"/>
            <ac:spMk id="3" creationId="{DDBBD658-090D-27B6-36E0-D6DC2F2EF8F0}"/>
          </ac:spMkLst>
        </pc:spChg>
        <pc:spChg chg="add mod">
          <ac:chgData name="稲垣 忠" userId="dfad96f904052cce" providerId="LiveId" clId="{7E7E041E-4B99-6547-B71E-4165F5E2FA2C}" dt="2022-11-05T12:10:56.998" v="534" actId="208"/>
          <ac:spMkLst>
            <pc:docMk/>
            <pc:sldMk cId="368382558" sldId="263"/>
            <ac:spMk id="5" creationId="{97640F2D-3226-CD4A-CB38-C3BA0893E22E}"/>
          </ac:spMkLst>
        </pc:spChg>
        <pc:spChg chg="add mod">
          <ac:chgData name="稲垣 忠" userId="dfad96f904052cce" providerId="LiveId" clId="{7E7E041E-4B99-6547-B71E-4165F5E2FA2C}" dt="2022-11-05T12:15:32.307" v="591" actId="14100"/>
          <ac:spMkLst>
            <pc:docMk/>
            <pc:sldMk cId="368382558" sldId="263"/>
            <ac:spMk id="6" creationId="{3B7D17F6-EB68-B1BB-231A-CD93495B0CB9}"/>
          </ac:spMkLst>
        </pc:spChg>
        <pc:spChg chg="add mod">
          <ac:chgData name="稲垣 忠" userId="dfad96f904052cce" providerId="LiveId" clId="{7E7E041E-4B99-6547-B71E-4165F5E2FA2C}" dt="2022-11-05T12:15:26.106" v="590" actId="14100"/>
          <ac:spMkLst>
            <pc:docMk/>
            <pc:sldMk cId="368382558" sldId="263"/>
            <ac:spMk id="7" creationId="{37A7F96A-D1D1-08FD-F167-1621541F40FA}"/>
          </ac:spMkLst>
        </pc:spChg>
        <pc:spChg chg="add mod">
          <ac:chgData name="稲垣 忠" userId="dfad96f904052cce" providerId="LiveId" clId="{7E7E041E-4B99-6547-B71E-4165F5E2FA2C}" dt="2022-11-05T12:14:19.108" v="577" actId="208"/>
          <ac:spMkLst>
            <pc:docMk/>
            <pc:sldMk cId="368382558" sldId="263"/>
            <ac:spMk id="8" creationId="{55D1F68C-9934-FE7C-D286-271E9105550D}"/>
          </ac:spMkLst>
        </pc:spChg>
        <pc:spChg chg="add del mod">
          <ac:chgData name="稲垣 忠" userId="dfad96f904052cce" providerId="LiveId" clId="{7E7E041E-4B99-6547-B71E-4165F5E2FA2C}" dt="2022-11-05T12:15:56.736" v="592" actId="478"/>
          <ac:spMkLst>
            <pc:docMk/>
            <pc:sldMk cId="368382558" sldId="263"/>
            <ac:spMk id="9" creationId="{7934A623-92FB-D5D4-BEA0-7D6A9470BDC6}"/>
          </ac:spMkLst>
        </pc:spChg>
        <pc:graphicFrameChg chg="mod modGraphic">
          <ac:chgData name="稲垣 忠" userId="dfad96f904052cce" providerId="LiveId" clId="{7E7E041E-4B99-6547-B71E-4165F5E2FA2C}" dt="2022-11-05T12:15:13.639" v="588" actId="2063"/>
          <ac:graphicFrameMkLst>
            <pc:docMk/>
            <pc:sldMk cId="368382558" sldId="263"/>
            <ac:graphicFrameMk id="4" creationId="{1B668338-C07E-0042-8B3E-A3100D1C73FC}"/>
          </ac:graphicFrameMkLst>
        </pc:graphicFrameChg>
      </pc:sldChg>
    </pc:docChg>
  </pc:docChgLst>
  <pc:docChgLst>
    <pc:chgData name="忠 稲垣" userId="dfad96f904052cce" providerId="LiveId" clId="{B54D5656-48C3-6546-B86B-4D066E259D8F}"/>
    <pc:docChg chg="custSel modSld">
      <pc:chgData name="忠 稲垣" userId="dfad96f904052cce" providerId="LiveId" clId="{B54D5656-48C3-6546-B86B-4D066E259D8F}" dt="2020-02-22T11:55:15.574" v="40" actId="478"/>
      <pc:docMkLst>
        <pc:docMk/>
      </pc:docMkLst>
      <pc:sldChg chg="addSp delSp modSp">
        <pc:chgData name="忠 稲垣" userId="dfad96f904052cce" providerId="LiveId" clId="{B54D5656-48C3-6546-B86B-4D066E259D8F}" dt="2020-02-22T11:55:15.574" v="40" actId="478"/>
        <pc:sldMkLst>
          <pc:docMk/>
          <pc:sldMk cId="4258864813" sldId="256"/>
        </pc:sldMkLst>
        <pc:spChg chg="mod">
          <ac:chgData name="忠 稲垣" userId="dfad96f904052cce" providerId="LiveId" clId="{B54D5656-48C3-6546-B86B-4D066E259D8F}" dt="2020-02-22T11:55:09.137" v="36" actId="20577"/>
          <ac:spMkLst>
            <pc:docMk/>
            <pc:sldMk cId="4258864813" sldId="256"/>
            <ac:spMk id="8" creationId="{913B8DC5-BD4A-F444-9B90-2B326677927B}"/>
          </ac:spMkLst>
        </pc:spChg>
        <pc:spChg chg="mod">
          <ac:chgData name="忠 稲垣" userId="dfad96f904052cce" providerId="LiveId" clId="{B54D5656-48C3-6546-B86B-4D066E259D8F}" dt="2020-01-29T23:58:45.537" v="16" actId="255"/>
          <ac:spMkLst>
            <pc:docMk/>
            <pc:sldMk cId="4258864813" sldId="256"/>
            <ac:spMk id="9" creationId="{C001769E-11CC-E746-9A36-B4507CB94A42}"/>
          </ac:spMkLst>
        </pc:spChg>
        <pc:spChg chg="mod">
          <ac:chgData name="忠 稲垣" userId="dfad96f904052cce" providerId="LiveId" clId="{B54D5656-48C3-6546-B86B-4D066E259D8F}" dt="2020-01-29T23:58:45.537" v="16" actId="255"/>
          <ac:spMkLst>
            <pc:docMk/>
            <pc:sldMk cId="4258864813" sldId="256"/>
            <ac:spMk id="10" creationId="{82ED41A4-017A-554C-8161-DE685134376C}"/>
          </ac:spMkLst>
        </pc:spChg>
        <pc:spChg chg="mod">
          <ac:chgData name="忠 稲垣" userId="dfad96f904052cce" providerId="LiveId" clId="{B54D5656-48C3-6546-B86B-4D066E259D8F}" dt="2020-01-29T23:58:45.537" v="16" actId="255"/>
          <ac:spMkLst>
            <pc:docMk/>
            <pc:sldMk cId="4258864813" sldId="256"/>
            <ac:spMk id="11" creationId="{C00D90E9-CE61-464C-94A1-C47E327CAFA7}"/>
          </ac:spMkLst>
        </pc:spChg>
        <pc:spChg chg="mod">
          <ac:chgData name="忠 稲垣" userId="dfad96f904052cce" providerId="LiveId" clId="{B54D5656-48C3-6546-B86B-4D066E259D8F}" dt="2020-01-29T23:58:45.537" v="16" actId="255"/>
          <ac:spMkLst>
            <pc:docMk/>
            <pc:sldMk cId="4258864813" sldId="256"/>
            <ac:spMk id="12" creationId="{732AA4BB-D22F-D34B-870C-87CC26F23064}"/>
          </ac:spMkLst>
        </pc:spChg>
        <pc:spChg chg="mod">
          <ac:chgData name="忠 稲垣" userId="dfad96f904052cce" providerId="LiveId" clId="{B54D5656-48C3-6546-B86B-4D066E259D8F}" dt="2020-01-29T23:58:45.537" v="16" actId="255"/>
          <ac:spMkLst>
            <pc:docMk/>
            <pc:sldMk cId="4258864813" sldId="256"/>
            <ac:spMk id="13" creationId="{8404F679-0A50-A34A-AE86-D5E4C6F317B0}"/>
          </ac:spMkLst>
        </pc:spChg>
        <pc:spChg chg="mod">
          <ac:chgData name="忠 稲垣" userId="dfad96f904052cce" providerId="LiveId" clId="{B54D5656-48C3-6546-B86B-4D066E259D8F}" dt="2020-01-29T23:58:45.537" v="16" actId="255"/>
          <ac:spMkLst>
            <pc:docMk/>
            <pc:sldMk cId="4258864813" sldId="256"/>
            <ac:spMk id="14" creationId="{3756D309-F32E-7F4B-AEF4-BCCA5B40C6E6}"/>
          </ac:spMkLst>
        </pc:spChg>
        <pc:spChg chg="mod">
          <ac:chgData name="忠 稲垣" userId="dfad96f904052cce" providerId="LiveId" clId="{B54D5656-48C3-6546-B86B-4D066E259D8F}" dt="2020-01-29T23:58:45.537" v="16" actId="255"/>
          <ac:spMkLst>
            <pc:docMk/>
            <pc:sldMk cId="4258864813" sldId="256"/>
            <ac:spMk id="15" creationId="{C99BC730-0363-8548-B0DD-571D73340F8A}"/>
          </ac:spMkLst>
        </pc:spChg>
        <pc:spChg chg="mod">
          <ac:chgData name="忠 稲垣" userId="dfad96f904052cce" providerId="LiveId" clId="{B54D5656-48C3-6546-B86B-4D066E259D8F}" dt="2020-01-29T23:58:45.537" v="16" actId="255"/>
          <ac:spMkLst>
            <pc:docMk/>
            <pc:sldMk cId="4258864813" sldId="256"/>
            <ac:spMk id="16" creationId="{BC6A3BA3-1559-E549-B254-A64484795D4B}"/>
          </ac:spMkLst>
        </pc:spChg>
        <pc:spChg chg="mod">
          <ac:chgData name="忠 稲垣" userId="dfad96f904052cce" providerId="LiveId" clId="{B54D5656-48C3-6546-B86B-4D066E259D8F}" dt="2020-01-29T23:58:45.537" v="16" actId="255"/>
          <ac:spMkLst>
            <pc:docMk/>
            <pc:sldMk cId="4258864813" sldId="256"/>
            <ac:spMk id="17" creationId="{83236854-BEB6-7E47-A167-117F5F08B5E5}"/>
          </ac:spMkLst>
        </pc:spChg>
        <pc:spChg chg="mod">
          <ac:chgData name="忠 稲垣" userId="dfad96f904052cce" providerId="LiveId" clId="{B54D5656-48C3-6546-B86B-4D066E259D8F}" dt="2020-01-29T23:58:45.537" v="16" actId="255"/>
          <ac:spMkLst>
            <pc:docMk/>
            <pc:sldMk cId="4258864813" sldId="256"/>
            <ac:spMk id="18" creationId="{29C146E1-4E2C-2242-B513-DC07D247E9B2}"/>
          </ac:spMkLst>
        </pc:spChg>
        <pc:spChg chg="mod">
          <ac:chgData name="忠 稲垣" userId="dfad96f904052cce" providerId="LiveId" clId="{B54D5656-48C3-6546-B86B-4D066E259D8F}" dt="2020-01-29T23:58:45.537" v="16" actId="255"/>
          <ac:spMkLst>
            <pc:docMk/>
            <pc:sldMk cId="4258864813" sldId="256"/>
            <ac:spMk id="19" creationId="{2037DC41-1C9C-6140-9779-DB1BB9A5A2B3}"/>
          </ac:spMkLst>
        </pc:spChg>
        <pc:spChg chg="mod">
          <ac:chgData name="忠 稲垣" userId="dfad96f904052cce" providerId="LiveId" clId="{B54D5656-48C3-6546-B86B-4D066E259D8F}" dt="2020-01-29T23:58:45.537" v="16" actId="255"/>
          <ac:spMkLst>
            <pc:docMk/>
            <pc:sldMk cId="4258864813" sldId="256"/>
            <ac:spMk id="24" creationId="{81B24EC2-E82E-DD45-8357-8E8BCE97566C}"/>
          </ac:spMkLst>
        </pc:spChg>
        <pc:spChg chg="mod">
          <ac:chgData name="忠 稲垣" userId="dfad96f904052cce" providerId="LiveId" clId="{B54D5656-48C3-6546-B86B-4D066E259D8F}" dt="2020-01-29T23:58:45.537" v="16" actId="255"/>
          <ac:spMkLst>
            <pc:docMk/>
            <pc:sldMk cId="4258864813" sldId="256"/>
            <ac:spMk id="25" creationId="{5EB3C55B-8192-7A40-8406-5BA3818EBA79}"/>
          </ac:spMkLst>
        </pc:spChg>
        <pc:spChg chg="mod">
          <ac:chgData name="忠 稲垣" userId="dfad96f904052cce" providerId="LiveId" clId="{B54D5656-48C3-6546-B86B-4D066E259D8F}" dt="2020-01-29T23:58:45.537" v="16" actId="255"/>
          <ac:spMkLst>
            <pc:docMk/>
            <pc:sldMk cId="4258864813" sldId="256"/>
            <ac:spMk id="26" creationId="{B3D7FC3C-0B94-9B47-B7E0-0211B4BBDACC}"/>
          </ac:spMkLst>
        </pc:spChg>
        <pc:spChg chg="mod">
          <ac:chgData name="忠 稲垣" userId="dfad96f904052cce" providerId="LiveId" clId="{B54D5656-48C3-6546-B86B-4D066E259D8F}" dt="2020-01-29T23:58:45.537" v="16" actId="255"/>
          <ac:spMkLst>
            <pc:docMk/>
            <pc:sldMk cId="4258864813" sldId="256"/>
            <ac:spMk id="27" creationId="{B9341B4F-F324-9F43-9EF6-17E137FA9027}"/>
          </ac:spMkLst>
        </pc:spChg>
        <pc:spChg chg="mod">
          <ac:chgData name="忠 稲垣" userId="dfad96f904052cce" providerId="LiveId" clId="{B54D5656-48C3-6546-B86B-4D066E259D8F}" dt="2020-01-29T23:58:45.537" v="16" actId="255"/>
          <ac:spMkLst>
            <pc:docMk/>
            <pc:sldMk cId="4258864813" sldId="256"/>
            <ac:spMk id="28" creationId="{9A80C3B6-25D6-2942-9352-EC32A2C4E629}"/>
          </ac:spMkLst>
        </pc:spChg>
        <pc:spChg chg="mod">
          <ac:chgData name="忠 稲垣" userId="dfad96f904052cce" providerId="LiveId" clId="{B54D5656-48C3-6546-B86B-4D066E259D8F}" dt="2020-01-29T23:58:45.537" v="16" actId="255"/>
          <ac:spMkLst>
            <pc:docMk/>
            <pc:sldMk cId="4258864813" sldId="256"/>
            <ac:spMk id="29" creationId="{7662CA1F-F089-644F-ABF3-6C0E8D619C9F}"/>
          </ac:spMkLst>
        </pc:spChg>
        <pc:spChg chg="mod">
          <ac:chgData name="忠 稲垣" userId="dfad96f904052cce" providerId="LiveId" clId="{B54D5656-48C3-6546-B86B-4D066E259D8F}" dt="2020-01-29T23:58:45.537" v="16" actId="255"/>
          <ac:spMkLst>
            <pc:docMk/>
            <pc:sldMk cId="4258864813" sldId="256"/>
            <ac:spMk id="30" creationId="{EEB5C65B-C004-FE44-9CF1-DC7502D97AA2}"/>
          </ac:spMkLst>
        </pc:spChg>
        <pc:spChg chg="mod">
          <ac:chgData name="忠 稲垣" userId="dfad96f904052cce" providerId="LiveId" clId="{B54D5656-48C3-6546-B86B-4D066E259D8F}" dt="2020-01-29T23:58:45.537" v="16" actId="255"/>
          <ac:spMkLst>
            <pc:docMk/>
            <pc:sldMk cId="4258864813" sldId="256"/>
            <ac:spMk id="31" creationId="{FDFFF622-C2AF-294B-930F-344825C0C2D6}"/>
          </ac:spMkLst>
        </pc:spChg>
        <pc:graphicFrameChg chg="mod modGraphic">
          <ac:chgData name="忠 稲垣" userId="dfad96f904052cce" providerId="LiveId" clId="{B54D5656-48C3-6546-B86B-4D066E259D8F}" dt="2020-01-29T23:58:14.349" v="12" actId="14100"/>
          <ac:graphicFrameMkLst>
            <pc:docMk/>
            <pc:sldMk cId="4258864813" sldId="256"/>
            <ac:graphicFrameMk id="4" creationId="{7EAAB70F-2AC9-6349-A8C9-631BB7A39C8D}"/>
          </ac:graphicFrameMkLst>
        </pc:graphicFrameChg>
        <pc:graphicFrameChg chg="mod modGraphic">
          <ac:chgData name="忠 稲垣" userId="dfad96f904052cce" providerId="LiveId" clId="{B54D5656-48C3-6546-B86B-4D066E259D8F}" dt="2020-01-29T23:58:23.176" v="13" actId="255"/>
          <ac:graphicFrameMkLst>
            <pc:docMk/>
            <pc:sldMk cId="4258864813" sldId="256"/>
            <ac:graphicFrameMk id="6" creationId="{F3D3D7AF-9865-4745-841C-26AB32DD6442}"/>
          </ac:graphicFrameMkLst>
        </pc:graphicFrameChg>
        <pc:picChg chg="add del mod">
          <ac:chgData name="忠 稲垣" userId="dfad96f904052cce" providerId="LiveId" clId="{B54D5656-48C3-6546-B86B-4D066E259D8F}" dt="2020-02-22T11:55:15.574" v="40" actId="478"/>
          <ac:picMkLst>
            <pc:docMk/>
            <pc:sldMk cId="4258864813" sldId="256"/>
            <ac:picMk id="32" creationId="{AC983E2A-62D3-5445-A92E-515FE98D062D}"/>
          </ac:picMkLst>
        </pc:picChg>
        <pc:picChg chg="add del mod">
          <ac:chgData name="忠 稲垣" userId="dfad96f904052cce" providerId="LiveId" clId="{B54D5656-48C3-6546-B86B-4D066E259D8F}" dt="2020-02-22T11:55:14.510" v="39" actId="478"/>
          <ac:picMkLst>
            <pc:docMk/>
            <pc:sldMk cId="4258864813" sldId="256"/>
            <ac:picMk id="33" creationId="{F50F097F-7797-BB40-A7AF-1145CDBDBC29}"/>
          </ac:picMkLst>
        </pc:picChg>
        <pc:picChg chg="add del mod">
          <ac:chgData name="忠 稲垣" userId="dfad96f904052cce" providerId="LiveId" clId="{B54D5656-48C3-6546-B86B-4D066E259D8F}" dt="2020-02-22T11:55:11.711" v="37" actId="478"/>
          <ac:picMkLst>
            <pc:docMk/>
            <pc:sldMk cId="4258864813" sldId="256"/>
            <ac:picMk id="34" creationId="{3A35B5F0-944B-FF4B-9736-EA23E5730494}"/>
          </ac:picMkLst>
        </pc:picChg>
        <pc:picChg chg="add del mod">
          <ac:chgData name="忠 稲垣" userId="dfad96f904052cce" providerId="LiveId" clId="{B54D5656-48C3-6546-B86B-4D066E259D8F}" dt="2020-02-22T11:55:13.167" v="38" actId="478"/>
          <ac:picMkLst>
            <pc:docMk/>
            <pc:sldMk cId="4258864813" sldId="256"/>
            <ac:picMk id="35" creationId="{2290F730-EF1A-DA4E-9E7B-05B33CE7A4E7}"/>
          </ac:picMkLst>
        </pc:picChg>
      </pc:sldChg>
    </pc:docChg>
  </pc:docChgLst>
  <pc:docChgLst>
    <pc:chgData name="忠 稲垣" userId="dfad96f904052cce" providerId="LiveId" clId="{CB7CD9C6-963D-D44A-9B4E-05E112C6C420}"/>
    <pc:docChg chg="undo custSel modSld">
      <pc:chgData name="忠 稲垣" userId="dfad96f904052cce" providerId="LiveId" clId="{CB7CD9C6-963D-D44A-9B4E-05E112C6C420}" dt="2020-12-01T15:57:27.855" v="2"/>
      <pc:docMkLst>
        <pc:docMk/>
      </pc:docMkLst>
      <pc:sldChg chg="modSp mod">
        <pc:chgData name="忠 稲垣" userId="dfad96f904052cce" providerId="LiveId" clId="{CB7CD9C6-963D-D44A-9B4E-05E112C6C420}" dt="2020-12-01T15:57:27.855" v="2"/>
        <pc:sldMkLst>
          <pc:docMk/>
          <pc:sldMk cId="3118014966" sldId="262"/>
        </pc:sldMkLst>
        <pc:graphicFrameChg chg="mod modGraphic">
          <ac:chgData name="忠 稲垣" userId="dfad96f904052cce" providerId="LiveId" clId="{CB7CD9C6-963D-D44A-9B4E-05E112C6C420}" dt="2020-12-01T15:57:27.855" v="2"/>
          <ac:graphicFrameMkLst>
            <pc:docMk/>
            <pc:sldMk cId="3118014966" sldId="262"/>
            <ac:graphicFrameMk id="4" creationId="{D558B729-4935-8C4A-9803-AAA27D737EBF}"/>
          </ac:graphicFrameMkLst>
        </pc:graphicFrameChg>
      </pc:sldChg>
    </pc:docChg>
  </pc:docChgLst>
  <pc:docChgLst>
    <pc:chgData name="忠 稲垣" userId="dfad96f904052cce" providerId="LiveId" clId="{5B2E9804-301E-9444-890C-7EC6C7F7819B}"/>
    <pc:docChg chg="undo custSel modSld">
      <pc:chgData name="忠 稲垣" userId="dfad96f904052cce" providerId="LiveId" clId="{5B2E9804-301E-9444-890C-7EC6C7F7819B}" dt="2020-06-23T07:00:25.437" v="15" actId="1076"/>
      <pc:docMkLst>
        <pc:docMk/>
      </pc:docMkLst>
      <pc:sldChg chg="addSp delSp modSp mod">
        <pc:chgData name="忠 稲垣" userId="dfad96f904052cce" providerId="LiveId" clId="{5B2E9804-301E-9444-890C-7EC6C7F7819B}" dt="2020-06-23T07:00:25.437" v="15" actId="1076"/>
        <pc:sldMkLst>
          <pc:docMk/>
          <pc:sldMk cId="4258864813" sldId="256"/>
        </pc:sldMkLst>
        <pc:picChg chg="del">
          <ac:chgData name="忠 稲垣" userId="dfad96f904052cce" providerId="LiveId" clId="{5B2E9804-301E-9444-890C-7EC6C7F7819B}" dt="2020-06-23T07:00:23.016" v="14" actId="478"/>
          <ac:picMkLst>
            <pc:docMk/>
            <pc:sldMk cId="4258864813" sldId="256"/>
            <ac:picMk id="2" creationId="{FD320EE7-4964-9945-8FFF-E947EE4180B5}"/>
          </ac:picMkLst>
        </pc:picChg>
        <pc:picChg chg="del mod">
          <ac:chgData name="忠 稲垣" userId="dfad96f904052cce" providerId="LiveId" clId="{5B2E9804-301E-9444-890C-7EC6C7F7819B}" dt="2020-06-23T06:59:59.003" v="6" actId="478"/>
          <ac:picMkLst>
            <pc:docMk/>
            <pc:sldMk cId="4258864813" sldId="256"/>
            <ac:picMk id="3" creationId="{4DE79040-57A1-1747-A588-CD816940025A}"/>
          </ac:picMkLst>
        </pc:picChg>
        <pc:picChg chg="add mod">
          <ac:chgData name="忠 稲垣" userId="dfad96f904052cce" providerId="LiveId" clId="{5B2E9804-301E-9444-890C-7EC6C7F7819B}" dt="2020-06-23T07:00:02.948" v="7" actId="1076"/>
          <ac:picMkLst>
            <pc:docMk/>
            <pc:sldMk cId="4258864813" sldId="256"/>
            <ac:picMk id="7" creationId="{9D348D6F-AB04-9B43-B239-87C5DFCCAF8D}"/>
          </ac:picMkLst>
        </pc:picChg>
        <pc:picChg chg="add mod">
          <ac:chgData name="忠 稲垣" userId="dfad96f904052cce" providerId="LiveId" clId="{5B2E9804-301E-9444-890C-7EC6C7F7819B}" dt="2020-06-23T07:00:25.437" v="15" actId="1076"/>
          <ac:picMkLst>
            <pc:docMk/>
            <pc:sldMk cId="4258864813" sldId="256"/>
            <ac:picMk id="20" creationId="{8DAA305B-542D-6945-970D-6D840A2E3343}"/>
          </ac:picMkLst>
        </pc:picChg>
        <pc:picChg chg="add del mod">
          <ac:chgData name="忠 稲垣" userId="dfad96f904052cce" providerId="LiveId" clId="{5B2E9804-301E-9444-890C-7EC6C7F7819B}" dt="2020-06-23T07:00:14.407" v="11" actId="478"/>
          <ac:picMkLst>
            <pc:docMk/>
            <pc:sldMk cId="4258864813" sldId="256"/>
            <ac:picMk id="32" creationId="{0DDA9E2A-40D2-4848-AE22-9A347B27289F}"/>
          </ac:picMkLst>
        </pc:picChg>
      </pc:sldChg>
    </pc:docChg>
  </pc:docChgLst>
  <pc:docChgLst>
    <pc:chgData name="忠 稲垣" userId="dfad96f904052cce" providerId="LiveId" clId="{04805C16-9CD6-8748-9542-A4C1EC2AB098}"/>
    <pc:docChg chg="undo custSel delSld modSld">
      <pc:chgData name="忠 稲垣" userId="dfad96f904052cce" providerId="LiveId" clId="{04805C16-9CD6-8748-9542-A4C1EC2AB098}" dt="2019-07-24T14:03:47.980" v="224" actId="207"/>
      <pc:docMkLst>
        <pc:docMk/>
      </pc:docMkLst>
      <pc:sldChg chg="addSp delSp modSp">
        <pc:chgData name="忠 稲垣" userId="dfad96f904052cce" providerId="LiveId" clId="{04805C16-9CD6-8748-9542-A4C1EC2AB098}" dt="2019-07-24T14:03:47.980" v="224" actId="207"/>
        <pc:sldMkLst>
          <pc:docMk/>
          <pc:sldMk cId="4258864813" sldId="256"/>
        </pc:sldMkLst>
        <pc:picChg chg="mod">
          <ac:chgData name="忠 稲垣" userId="dfad96f904052cce" providerId="LiveId" clId="{04805C16-9CD6-8748-9542-A4C1EC2AB098}" dt="2019-07-24T14:03:44.952" v="223" actId="207"/>
          <ac:picMkLst>
            <pc:docMk/>
            <pc:sldMk cId="4258864813" sldId="256"/>
            <ac:picMk id="2" creationId="{FD320EE7-4964-9945-8FFF-E947EE4180B5}"/>
          </ac:picMkLst>
        </pc:picChg>
        <pc:picChg chg="mod">
          <ac:chgData name="忠 稲垣" userId="dfad96f904052cce" providerId="LiveId" clId="{04805C16-9CD6-8748-9542-A4C1EC2AB098}" dt="2019-07-24T14:03:47.980" v="224" actId="207"/>
          <ac:picMkLst>
            <pc:docMk/>
            <pc:sldMk cId="4258864813" sldId="256"/>
            <ac:picMk id="3" creationId="{4DE79040-57A1-1747-A588-CD816940025A}"/>
          </ac:picMkLst>
        </pc:picChg>
        <pc:picChg chg="add del">
          <ac:chgData name="忠 稲垣" userId="dfad96f904052cce" providerId="LiveId" clId="{04805C16-9CD6-8748-9542-A4C1EC2AB098}" dt="2019-07-24T13:13:56.759" v="222"/>
          <ac:picMkLst>
            <pc:docMk/>
            <pc:sldMk cId="4258864813" sldId="256"/>
            <ac:picMk id="20" creationId="{AED276C2-F644-3248-A713-3437B912CE2E}"/>
          </ac:picMkLst>
        </pc:picChg>
      </pc:sldChg>
      <pc:sldChg chg="modSp setBg">
        <pc:chgData name="忠 稲垣" userId="dfad96f904052cce" providerId="LiveId" clId="{04805C16-9CD6-8748-9542-A4C1EC2AB098}" dt="2019-07-21T00:39:23.027" v="10"/>
        <pc:sldMkLst>
          <pc:docMk/>
          <pc:sldMk cId="3645081173" sldId="257"/>
        </pc:sldMkLst>
        <pc:picChg chg="mod">
          <ac:chgData name="忠 稲垣" userId="dfad96f904052cce" providerId="LiveId" clId="{04805C16-9CD6-8748-9542-A4C1EC2AB098}" dt="2019-07-21T00:38:44.112" v="6" actId="207"/>
          <ac:picMkLst>
            <pc:docMk/>
            <pc:sldMk cId="3645081173" sldId="257"/>
            <ac:picMk id="14" creationId="{7D2DDF62-930A-0C47-8920-56B8579B748C}"/>
          </ac:picMkLst>
        </pc:picChg>
        <pc:picChg chg="mod">
          <ac:chgData name="忠 稲垣" userId="dfad96f904052cce" providerId="LiveId" clId="{04805C16-9CD6-8748-9542-A4C1EC2AB098}" dt="2019-07-21T00:38:49.089" v="7" actId="207"/>
          <ac:picMkLst>
            <pc:docMk/>
            <pc:sldMk cId="3645081173" sldId="257"/>
            <ac:picMk id="15" creationId="{DDF2C8E6-44DE-4841-ADD6-DA7298EE94B4}"/>
          </ac:picMkLst>
        </pc:picChg>
        <pc:picChg chg="mod">
          <ac:chgData name="忠 稲垣" userId="dfad96f904052cce" providerId="LiveId" clId="{04805C16-9CD6-8748-9542-A4C1EC2AB098}" dt="2019-07-21T00:38:49.089" v="7" actId="207"/>
          <ac:picMkLst>
            <pc:docMk/>
            <pc:sldMk cId="3645081173" sldId="257"/>
            <ac:picMk id="16" creationId="{AC389680-54CB-C348-AA85-363962495B6D}"/>
          </ac:picMkLst>
        </pc:picChg>
        <pc:picChg chg="mod">
          <ac:chgData name="忠 稲垣" userId="dfad96f904052cce" providerId="LiveId" clId="{04805C16-9CD6-8748-9542-A4C1EC2AB098}" dt="2019-07-21T00:38:49.089" v="7" actId="207"/>
          <ac:picMkLst>
            <pc:docMk/>
            <pc:sldMk cId="3645081173" sldId="257"/>
            <ac:picMk id="17" creationId="{86D5AEC0-0D0A-894E-BB07-6225E9B0143B}"/>
          </ac:picMkLst>
        </pc:picChg>
        <pc:picChg chg="mod">
          <ac:chgData name="忠 稲垣" userId="dfad96f904052cce" providerId="LiveId" clId="{04805C16-9CD6-8748-9542-A4C1EC2AB098}" dt="2019-07-21T00:38:55.854" v="8" actId="207"/>
          <ac:picMkLst>
            <pc:docMk/>
            <pc:sldMk cId="3645081173" sldId="257"/>
            <ac:picMk id="18" creationId="{25277A06-6246-D543-843C-8B3D2CA13B4A}"/>
          </ac:picMkLst>
        </pc:picChg>
        <pc:picChg chg="mod">
          <ac:chgData name="忠 稲垣" userId="dfad96f904052cce" providerId="LiveId" clId="{04805C16-9CD6-8748-9542-A4C1EC2AB098}" dt="2019-07-21T00:38:55.854" v="8" actId="207"/>
          <ac:picMkLst>
            <pc:docMk/>
            <pc:sldMk cId="3645081173" sldId="257"/>
            <ac:picMk id="19" creationId="{2F7377C5-5028-B145-973F-8FB30167BF51}"/>
          </ac:picMkLst>
        </pc:picChg>
        <pc:picChg chg="mod">
          <ac:chgData name="忠 稲垣" userId="dfad96f904052cce" providerId="LiveId" clId="{04805C16-9CD6-8748-9542-A4C1EC2AB098}" dt="2019-07-21T00:38:55.854" v="8" actId="207"/>
          <ac:picMkLst>
            <pc:docMk/>
            <pc:sldMk cId="3645081173" sldId="257"/>
            <ac:picMk id="20" creationId="{9220E40C-422D-E14B-80DF-CA2DDE50418E}"/>
          </ac:picMkLst>
        </pc:picChg>
        <pc:picChg chg="mod">
          <ac:chgData name="忠 稲垣" userId="dfad96f904052cce" providerId="LiveId" clId="{04805C16-9CD6-8748-9542-A4C1EC2AB098}" dt="2019-07-21T00:38:59.956" v="9" actId="207"/>
          <ac:picMkLst>
            <pc:docMk/>
            <pc:sldMk cId="3645081173" sldId="257"/>
            <ac:picMk id="21" creationId="{DF285843-D030-5846-9D7D-508C17EB85D2}"/>
          </ac:picMkLst>
        </pc:picChg>
        <pc:picChg chg="mod">
          <ac:chgData name="忠 稲垣" userId="dfad96f904052cce" providerId="LiveId" clId="{04805C16-9CD6-8748-9542-A4C1EC2AB098}" dt="2019-07-21T00:38:59.956" v="9" actId="207"/>
          <ac:picMkLst>
            <pc:docMk/>
            <pc:sldMk cId="3645081173" sldId="257"/>
            <ac:picMk id="22" creationId="{5484AF3C-9DB7-304A-8490-6B46F30692F2}"/>
          </ac:picMkLst>
        </pc:picChg>
        <pc:picChg chg="mod">
          <ac:chgData name="忠 稲垣" userId="dfad96f904052cce" providerId="LiveId" clId="{04805C16-9CD6-8748-9542-A4C1EC2AB098}" dt="2019-07-21T00:38:49.089" v="7" actId="207"/>
          <ac:picMkLst>
            <pc:docMk/>
            <pc:sldMk cId="3645081173" sldId="257"/>
            <ac:picMk id="23" creationId="{7AFDE206-8E3B-D048-8F28-512F4B5901FC}"/>
          </ac:picMkLst>
        </pc:picChg>
        <pc:picChg chg="mod">
          <ac:chgData name="忠 稲垣" userId="dfad96f904052cce" providerId="LiveId" clId="{04805C16-9CD6-8748-9542-A4C1EC2AB098}" dt="2019-07-21T00:38:59.956" v="9" actId="207"/>
          <ac:picMkLst>
            <pc:docMk/>
            <pc:sldMk cId="3645081173" sldId="257"/>
            <ac:picMk id="24" creationId="{F4C0669F-93CF-2749-87CD-940700D6043D}"/>
          </ac:picMkLst>
        </pc:picChg>
        <pc:picChg chg="mod">
          <ac:chgData name="忠 稲垣" userId="dfad96f904052cce" providerId="LiveId" clId="{04805C16-9CD6-8748-9542-A4C1EC2AB098}" dt="2019-07-21T00:38:59.956" v="9" actId="207"/>
          <ac:picMkLst>
            <pc:docMk/>
            <pc:sldMk cId="3645081173" sldId="257"/>
            <ac:picMk id="25" creationId="{5201DA8D-6506-9B49-B275-581BB9CDFDD8}"/>
          </ac:picMkLst>
        </pc:picChg>
      </pc:sldChg>
      <pc:sldChg chg="setBg">
        <pc:chgData name="忠 稲垣" userId="dfad96f904052cce" providerId="LiveId" clId="{04805C16-9CD6-8748-9542-A4C1EC2AB098}" dt="2019-07-21T00:39:30.613" v="12"/>
        <pc:sldMkLst>
          <pc:docMk/>
          <pc:sldMk cId="3451707545" sldId="258"/>
        </pc:sldMkLst>
      </pc:sldChg>
      <pc:sldChg chg="addSp delSp modSp">
        <pc:chgData name="忠 稲垣" userId="dfad96f904052cce" providerId="LiveId" clId="{04805C16-9CD6-8748-9542-A4C1EC2AB098}" dt="2019-07-21T03:39:53.796" v="220" actId="3064"/>
        <pc:sldMkLst>
          <pc:docMk/>
          <pc:sldMk cId="391071360" sldId="260"/>
        </pc:sldMkLst>
        <pc:spChg chg="del">
          <ac:chgData name="忠 稲垣" userId="dfad96f904052cce" providerId="LiveId" clId="{04805C16-9CD6-8748-9542-A4C1EC2AB098}" dt="2019-07-21T00:42:56.215" v="57" actId="478"/>
          <ac:spMkLst>
            <pc:docMk/>
            <pc:sldMk cId="391071360" sldId="260"/>
            <ac:spMk id="2" creationId="{A9628A13-C18B-B549-A6EF-7833AD606DC3}"/>
          </ac:spMkLst>
        </pc:spChg>
        <pc:spChg chg="add del mod">
          <ac:chgData name="忠 稲垣" userId="dfad96f904052cce" providerId="LiveId" clId="{04805C16-9CD6-8748-9542-A4C1EC2AB098}" dt="2019-07-21T00:42:58.525" v="58" actId="478"/>
          <ac:spMkLst>
            <pc:docMk/>
            <pc:sldMk cId="391071360" sldId="260"/>
            <ac:spMk id="5" creationId="{DDCDF8E0-6CBB-3844-9188-1CFCC3ADE34E}"/>
          </ac:spMkLst>
        </pc:spChg>
        <pc:graphicFrameChg chg="mod modGraphic">
          <ac:chgData name="忠 稲垣" userId="dfad96f904052cce" providerId="LiveId" clId="{04805C16-9CD6-8748-9542-A4C1EC2AB098}" dt="2019-07-21T03:39:53.796" v="220" actId="3064"/>
          <ac:graphicFrameMkLst>
            <pc:docMk/>
            <pc:sldMk cId="391071360" sldId="260"/>
            <ac:graphicFrameMk id="4" creationId="{1B668338-C07E-0042-8B3E-A3100D1C73FC}"/>
          </ac:graphicFrameMkLst>
        </pc:graphicFrameChg>
      </pc:sldChg>
      <pc:sldChg chg="del">
        <pc:chgData name="忠 稲垣" userId="dfad96f904052cce" providerId="LiveId" clId="{04805C16-9CD6-8748-9542-A4C1EC2AB098}" dt="2019-07-21T00:40:01.491" v="14" actId="2696"/>
        <pc:sldMkLst>
          <pc:docMk/>
          <pc:sldMk cId="2240361980" sldId="261"/>
        </pc:sldMkLst>
      </pc:sldChg>
      <pc:sldChg chg="modSp">
        <pc:chgData name="忠 稲垣" userId="dfad96f904052cce" providerId="LiveId" clId="{04805C16-9CD6-8748-9542-A4C1EC2AB098}" dt="2019-07-21T00:42:39.440" v="56"/>
        <pc:sldMkLst>
          <pc:docMk/>
          <pc:sldMk cId="3118014966" sldId="262"/>
        </pc:sldMkLst>
        <pc:graphicFrameChg chg="mod modGraphic">
          <ac:chgData name="忠 稲垣" userId="dfad96f904052cce" providerId="LiveId" clId="{04805C16-9CD6-8748-9542-A4C1EC2AB098}" dt="2019-07-21T00:42:39.440" v="56"/>
          <ac:graphicFrameMkLst>
            <pc:docMk/>
            <pc:sldMk cId="3118014966" sldId="262"/>
            <ac:graphicFrameMk id="4" creationId="{D558B729-4935-8C4A-9803-AAA27D737EBF}"/>
          </ac:graphicFrameMkLst>
        </pc:graphicFrameChg>
      </pc:sldChg>
    </pc:docChg>
  </pc:docChgLst>
  <pc:docChgLst>
    <pc:chgData name="忠 稲垣" userId="dfad96f904052cce" providerId="LiveId" clId="{2ADB115A-1E98-5A48-83E4-804131459C21}"/>
    <pc:docChg chg="custSel modSld">
      <pc:chgData name="忠 稲垣" userId="dfad96f904052cce" providerId="LiveId" clId="{2ADB115A-1E98-5A48-83E4-804131459C21}" dt="2019-08-30T07:15:03.420" v="194" actId="207"/>
      <pc:docMkLst>
        <pc:docMk/>
      </pc:docMkLst>
      <pc:sldChg chg="addSp delSp modSp">
        <pc:chgData name="忠 稲垣" userId="dfad96f904052cce" providerId="LiveId" clId="{2ADB115A-1E98-5A48-83E4-804131459C21}" dt="2019-08-23T00:24:04.951" v="6" actId="1038"/>
        <pc:sldMkLst>
          <pc:docMk/>
          <pc:sldMk cId="3645081173" sldId="257"/>
        </pc:sldMkLst>
        <pc:picChg chg="add mod">
          <ac:chgData name="忠 稲垣" userId="dfad96f904052cce" providerId="LiveId" clId="{2ADB115A-1E98-5A48-83E4-804131459C21}" dt="2019-08-23T00:24:04.951" v="6" actId="1038"/>
          <ac:picMkLst>
            <pc:docMk/>
            <pc:sldMk cId="3645081173" sldId="257"/>
            <ac:picMk id="10" creationId="{D4BB2390-3921-FB41-8E74-7F55BAE9BE2D}"/>
          </ac:picMkLst>
        </pc:picChg>
        <pc:picChg chg="del">
          <ac:chgData name="忠 稲垣" userId="dfad96f904052cce" providerId="LiveId" clId="{2ADB115A-1E98-5A48-83E4-804131459C21}" dt="2019-08-23T00:22:10.360" v="0" actId="478"/>
          <ac:picMkLst>
            <pc:docMk/>
            <pc:sldMk cId="3645081173" sldId="257"/>
            <ac:picMk id="18" creationId="{25277A06-6246-D543-843C-8B3D2CA13B4A}"/>
          </ac:picMkLst>
        </pc:picChg>
      </pc:sldChg>
      <pc:sldChg chg="addSp delSp modSp">
        <pc:chgData name="忠 稲垣" userId="dfad96f904052cce" providerId="LiveId" clId="{2ADB115A-1E98-5A48-83E4-804131459C21}" dt="2019-08-23T00:24:32.384" v="20" actId="1038"/>
        <pc:sldMkLst>
          <pc:docMk/>
          <pc:sldMk cId="3451707545" sldId="258"/>
        </pc:sldMkLst>
        <pc:picChg chg="add mod">
          <ac:chgData name="忠 稲垣" userId="dfad96f904052cce" providerId="LiveId" clId="{2ADB115A-1E98-5A48-83E4-804131459C21}" dt="2019-08-23T00:24:32.384" v="20" actId="1038"/>
          <ac:picMkLst>
            <pc:docMk/>
            <pc:sldMk cId="3451707545" sldId="258"/>
            <ac:picMk id="4" creationId="{79382768-092F-094E-B142-696012767D96}"/>
          </ac:picMkLst>
        </pc:picChg>
        <pc:picChg chg="del">
          <ac:chgData name="忠 稲垣" userId="dfad96f904052cce" providerId="LiveId" clId="{2ADB115A-1E98-5A48-83E4-804131459C21}" dt="2019-08-23T00:22:14.409" v="1" actId="478"/>
          <ac:picMkLst>
            <pc:docMk/>
            <pc:sldMk cId="3451707545" sldId="258"/>
            <ac:picMk id="7" creationId="{C3CD803A-2209-884F-A2DE-1E08DF37DEB2}"/>
          </ac:picMkLst>
        </pc:picChg>
      </pc:sldChg>
      <pc:sldChg chg="modSp">
        <pc:chgData name="忠 稲垣" userId="dfad96f904052cce" providerId="LiveId" clId="{2ADB115A-1E98-5A48-83E4-804131459C21}" dt="2019-08-30T07:15:03.420" v="194" actId="207"/>
        <pc:sldMkLst>
          <pc:docMk/>
          <pc:sldMk cId="3118014966" sldId="262"/>
        </pc:sldMkLst>
        <pc:graphicFrameChg chg="modGraphic">
          <ac:chgData name="忠 稲垣" userId="dfad96f904052cce" providerId="LiveId" clId="{2ADB115A-1E98-5A48-83E4-804131459C21}" dt="2019-08-30T07:15:03.420" v="194" actId="207"/>
          <ac:graphicFrameMkLst>
            <pc:docMk/>
            <pc:sldMk cId="3118014966" sldId="262"/>
            <ac:graphicFrameMk id="4" creationId="{D558B729-4935-8C4A-9803-AAA27D737EBF}"/>
          </ac:graphicFrameMkLst>
        </pc:graphicFrameChg>
      </pc:sldChg>
    </pc:docChg>
  </pc:docChgLst>
  <pc:docChgLst>
    <pc:chgData name="浩之 木村" userId="504be3a1da5df7eb" providerId="Windows Live" clId="Web-{C4C45937-C46C-4A35-95CC-44CF035E6ABB}"/>
    <pc:docChg chg="modSld">
      <pc:chgData name="浩之 木村" userId="504be3a1da5df7eb" providerId="Windows Live" clId="Web-{C4C45937-C46C-4A35-95CC-44CF035E6ABB}" dt="2019-08-29T11:04:35.083" v="0" actId="1076"/>
      <pc:docMkLst>
        <pc:docMk/>
      </pc:docMkLst>
      <pc:sldChg chg="modSp">
        <pc:chgData name="浩之 木村" userId="504be3a1da5df7eb" providerId="Windows Live" clId="Web-{C4C45937-C46C-4A35-95CC-44CF035E6ABB}" dt="2019-08-29T11:04:35.083" v="0" actId="1076"/>
        <pc:sldMkLst>
          <pc:docMk/>
          <pc:sldMk cId="3645081173" sldId="257"/>
        </pc:sldMkLst>
        <pc:picChg chg="mod">
          <ac:chgData name="浩之 木村" userId="504be3a1da5df7eb" providerId="Windows Live" clId="Web-{C4C45937-C46C-4A35-95CC-44CF035E6ABB}" dt="2019-08-29T11:04:35.083" v="0" actId="1076"/>
          <ac:picMkLst>
            <pc:docMk/>
            <pc:sldMk cId="3645081173" sldId="257"/>
            <ac:picMk id="4" creationId="{E7656B54-5412-454B-8432-D9BBD43CDC98}"/>
          </ac:picMkLst>
        </pc:picChg>
      </pc:sldChg>
    </pc:docChg>
  </pc:docChgLst>
  <pc:docChgLst>
    <pc:chgData name="浩之 木村" userId="504be3a1da5df7eb" providerId="Windows Live" clId="Web-{D33BAF4C-01E0-4EAA-A131-22EF46F53CC4}"/>
    <pc:docChg chg="modSld">
      <pc:chgData name="浩之 木村" userId="504be3a1da5df7eb" providerId="Windows Live" clId="Web-{D33BAF4C-01E0-4EAA-A131-22EF46F53CC4}" dt="2019-09-09T10:54:46.543" v="93"/>
      <pc:docMkLst>
        <pc:docMk/>
      </pc:docMkLst>
      <pc:sldChg chg="delSp modSp">
        <pc:chgData name="浩之 木村" userId="504be3a1da5df7eb" providerId="Windows Live" clId="Web-{D33BAF4C-01E0-4EAA-A131-22EF46F53CC4}" dt="2019-09-09T10:54:46.543" v="93"/>
        <pc:sldMkLst>
          <pc:docMk/>
          <pc:sldMk cId="4258864813" sldId="256"/>
        </pc:sldMkLst>
        <pc:graphicFrameChg chg="mod modGraphic">
          <ac:chgData name="浩之 木村" userId="504be3a1da5df7eb" providerId="Windows Live" clId="Web-{D33BAF4C-01E0-4EAA-A131-22EF46F53CC4}" dt="2019-09-09T10:54:46.543" v="93"/>
          <ac:graphicFrameMkLst>
            <pc:docMk/>
            <pc:sldMk cId="4258864813" sldId="256"/>
            <ac:graphicFrameMk id="4" creationId="{7EAAB70F-2AC9-6349-A8C9-631BB7A39C8D}"/>
          </ac:graphicFrameMkLst>
        </pc:graphicFrameChg>
        <pc:graphicFrameChg chg="mod modGraphic">
          <ac:chgData name="浩之 木村" userId="504be3a1da5df7eb" providerId="Windows Live" clId="Web-{D33BAF4C-01E0-4EAA-A131-22EF46F53CC4}" dt="2019-09-09T10:54:33.183" v="65"/>
          <ac:graphicFrameMkLst>
            <pc:docMk/>
            <pc:sldMk cId="4258864813" sldId="256"/>
            <ac:graphicFrameMk id="6" creationId="{F3D3D7AF-9865-4745-841C-26AB32DD6442}"/>
          </ac:graphicFrameMkLst>
        </pc:graphicFrameChg>
        <pc:picChg chg="del">
          <ac:chgData name="浩之 木村" userId="504be3a1da5df7eb" providerId="Windows Live" clId="Web-{D33BAF4C-01E0-4EAA-A131-22EF46F53CC4}" dt="2019-09-09T10:32:43.554" v="31"/>
          <ac:picMkLst>
            <pc:docMk/>
            <pc:sldMk cId="4258864813" sldId="256"/>
            <ac:picMk id="20" creationId="{F887A357-1B9C-42AC-A216-DB8EA8D75B09}"/>
          </ac:picMkLst>
        </pc:picChg>
        <pc:picChg chg="del">
          <ac:chgData name="浩之 木村" userId="504be3a1da5df7eb" providerId="Windows Live" clId="Web-{D33BAF4C-01E0-4EAA-A131-22EF46F53CC4}" dt="2019-09-09T10:32:33.101" v="26"/>
          <ac:picMkLst>
            <pc:docMk/>
            <pc:sldMk cId="4258864813" sldId="256"/>
            <ac:picMk id="22" creationId="{AC0D939B-0733-476B-928E-BCD20B9D7275}"/>
          </ac:picMkLst>
        </pc:picChg>
        <pc:picChg chg="del">
          <ac:chgData name="浩之 木村" userId="504be3a1da5df7eb" providerId="Windows Live" clId="Web-{D33BAF4C-01E0-4EAA-A131-22EF46F53CC4}" dt="2019-09-09T10:32:34.991" v="27"/>
          <ac:picMkLst>
            <pc:docMk/>
            <pc:sldMk cId="4258864813" sldId="256"/>
            <ac:picMk id="23" creationId="{7FE2777F-61F7-4C31-B0FC-1B96B524F25D}"/>
          </ac:picMkLst>
        </pc:picChg>
        <pc:picChg chg="del">
          <ac:chgData name="浩之 木村" userId="504be3a1da5df7eb" providerId="Windows Live" clId="Web-{D33BAF4C-01E0-4EAA-A131-22EF46F53CC4}" dt="2019-09-09T10:32:38.976" v="29"/>
          <ac:picMkLst>
            <pc:docMk/>
            <pc:sldMk cId="4258864813" sldId="256"/>
            <ac:picMk id="37" creationId="{A73E9769-4829-41AA-963A-7BF128419BCA}"/>
          </ac:picMkLst>
        </pc:picChg>
        <pc:picChg chg="del">
          <ac:chgData name="浩之 木村" userId="504be3a1da5df7eb" providerId="Windows Live" clId="Web-{D33BAF4C-01E0-4EAA-A131-22EF46F53CC4}" dt="2019-09-09T10:32:40.898" v="30"/>
          <ac:picMkLst>
            <pc:docMk/>
            <pc:sldMk cId="4258864813" sldId="256"/>
            <ac:picMk id="39" creationId="{A470D48F-7612-40B7-A7CA-B42466E91088}"/>
          </ac:picMkLst>
        </pc:picChg>
        <pc:picChg chg="del">
          <ac:chgData name="浩之 木村" userId="504be3a1da5df7eb" providerId="Windows Live" clId="Web-{D33BAF4C-01E0-4EAA-A131-22EF46F53CC4}" dt="2019-09-09T10:32:37.257" v="28"/>
          <ac:picMkLst>
            <pc:docMk/>
            <pc:sldMk cId="4258864813" sldId="256"/>
            <ac:picMk id="41" creationId="{C6C29D37-45D8-4ED0-8389-C1E7AE9B7071}"/>
          </ac:picMkLst>
        </pc:picChg>
      </pc:sldChg>
    </pc:docChg>
  </pc:docChgLst>
  <pc:docChgLst>
    <pc:chgData name="稲垣 忠" userId="dfad96f904052cce" providerId="LiveId" clId="{2E192143-D4E0-0C40-9FD8-C743B7908E60}"/>
    <pc:docChg chg="undo custSel modSld">
      <pc:chgData name="稲垣 忠" userId="dfad96f904052cce" providerId="LiveId" clId="{2E192143-D4E0-0C40-9FD8-C743B7908E60}" dt="2022-05-03T04:21:54.786" v="1300" actId="1036"/>
      <pc:docMkLst>
        <pc:docMk/>
      </pc:docMkLst>
      <pc:sldChg chg="addSp delSp modSp mod">
        <pc:chgData name="稲垣 忠" userId="dfad96f904052cce" providerId="LiveId" clId="{2E192143-D4E0-0C40-9FD8-C743B7908E60}" dt="2022-05-03T04:21:54.786" v="1300" actId="1036"/>
        <pc:sldMkLst>
          <pc:docMk/>
          <pc:sldMk cId="3118014966" sldId="262"/>
        </pc:sldMkLst>
        <pc:graphicFrameChg chg="mod modGraphic">
          <ac:chgData name="稲垣 忠" userId="dfad96f904052cce" providerId="LiveId" clId="{2E192143-D4E0-0C40-9FD8-C743B7908E60}" dt="2022-05-03T04:12:58.035" v="1217" actId="14734"/>
          <ac:graphicFrameMkLst>
            <pc:docMk/>
            <pc:sldMk cId="3118014966" sldId="262"/>
            <ac:graphicFrameMk id="4" creationId="{D558B729-4935-8C4A-9803-AAA27D737EBF}"/>
          </ac:graphicFrameMkLst>
        </pc:graphicFrameChg>
        <pc:picChg chg="add del mod">
          <ac:chgData name="稲垣 忠" userId="dfad96f904052cce" providerId="LiveId" clId="{2E192143-D4E0-0C40-9FD8-C743B7908E60}" dt="2022-05-03T04:16:04.219" v="1227" actId="478"/>
          <ac:picMkLst>
            <pc:docMk/>
            <pc:sldMk cId="3118014966" sldId="262"/>
            <ac:picMk id="3" creationId="{D888DBCC-B181-5DEB-630D-45D47B1A0D69}"/>
          </ac:picMkLst>
        </pc:picChg>
        <pc:picChg chg="add del mod">
          <ac:chgData name="稲垣 忠" userId="dfad96f904052cce" providerId="LiveId" clId="{2E192143-D4E0-0C40-9FD8-C743B7908E60}" dt="2022-05-03T04:16:02.589" v="1226" actId="478"/>
          <ac:picMkLst>
            <pc:docMk/>
            <pc:sldMk cId="3118014966" sldId="262"/>
            <ac:picMk id="6" creationId="{DEDEC9C6-B21F-80F5-76B1-CD97D8285955}"/>
          </ac:picMkLst>
        </pc:picChg>
        <pc:picChg chg="add">
          <ac:chgData name="稲垣 忠" userId="dfad96f904052cce" providerId="LiveId" clId="{2E192143-D4E0-0C40-9FD8-C743B7908E60}" dt="2022-05-03T04:11:17.683" v="1192"/>
          <ac:picMkLst>
            <pc:docMk/>
            <pc:sldMk cId="3118014966" sldId="262"/>
            <ac:picMk id="7" creationId="{1C2D4C2D-DC11-18AE-2B99-23D46ABC02AA}"/>
          </ac:picMkLst>
        </pc:picChg>
        <pc:picChg chg="add del mod">
          <ac:chgData name="稲垣 忠" userId="dfad96f904052cce" providerId="LiveId" clId="{2E192143-D4E0-0C40-9FD8-C743B7908E60}" dt="2022-05-03T04:16:00.999" v="1225" actId="478"/>
          <ac:picMkLst>
            <pc:docMk/>
            <pc:sldMk cId="3118014966" sldId="262"/>
            <ac:picMk id="9" creationId="{BA63C41C-08A1-2FB8-EF6F-89FC0CC0CB82}"/>
          </ac:picMkLst>
        </pc:picChg>
        <pc:picChg chg="add mod">
          <ac:chgData name="稲垣 忠" userId="dfad96f904052cce" providerId="LiveId" clId="{2E192143-D4E0-0C40-9FD8-C743B7908E60}" dt="2022-05-03T04:12:12.723" v="1203" actId="571"/>
          <ac:picMkLst>
            <pc:docMk/>
            <pc:sldMk cId="3118014966" sldId="262"/>
            <ac:picMk id="10" creationId="{EADEC1E5-45AB-D606-22FA-87A066E8F026}"/>
          </ac:picMkLst>
        </pc:picChg>
        <pc:picChg chg="add mod">
          <ac:chgData name="稲垣 忠" userId="dfad96f904052cce" providerId="LiveId" clId="{2E192143-D4E0-0C40-9FD8-C743B7908E60}" dt="2022-05-03T04:12:12.723" v="1203" actId="571"/>
          <ac:picMkLst>
            <pc:docMk/>
            <pc:sldMk cId="3118014966" sldId="262"/>
            <ac:picMk id="11" creationId="{5EB15B84-CE78-EE7A-9772-234FF9118450}"/>
          </ac:picMkLst>
        </pc:picChg>
        <pc:picChg chg="add mod">
          <ac:chgData name="稲垣 忠" userId="dfad96f904052cce" providerId="LiveId" clId="{2E192143-D4E0-0C40-9FD8-C743B7908E60}" dt="2022-05-03T04:12:12.723" v="1203" actId="571"/>
          <ac:picMkLst>
            <pc:docMk/>
            <pc:sldMk cId="3118014966" sldId="262"/>
            <ac:picMk id="12" creationId="{B412EAE6-7FE3-9641-AB93-F4D77D446010}"/>
          </ac:picMkLst>
        </pc:picChg>
        <pc:picChg chg="add mod">
          <ac:chgData name="稲垣 忠" userId="dfad96f904052cce" providerId="LiveId" clId="{2E192143-D4E0-0C40-9FD8-C743B7908E60}" dt="2022-05-03T04:12:12.200" v="1202" actId="571"/>
          <ac:picMkLst>
            <pc:docMk/>
            <pc:sldMk cId="3118014966" sldId="262"/>
            <ac:picMk id="13" creationId="{C43CBE78-35DA-3E66-C3B0-B171B24777CE}"/>
          </ac:picMkLst>
        </pc:picChg>
        <pc:picChg chg="add mod">
          <ac:chgData name="稲垣 忠" userId="dfad96f904052cce" providerId="LiveId" clId="{2E192143-D4E0-0C40-9FD8-C743B7908E60}" dt="2022-05-03T04:12:12.200" v="1202" actId="571"/>
          <ac:picMkLst>
            <pc:docMk/>
            <pc:sldMk cId="3118014966" sldId="262"/>
            <ac:picMk id="14" creationId="{91BEC58F-6851-D845-C530-CB9DE30B2F52}"/>
          </ac:picMkLst>
        </pc:picChg>
        <pc:picChg chg="add mod">
          <ac:chgData name="稲垣 忠" userId="dfad96f904052cce" providerId="LiveId" clId="{2E192143-D4E0-0C40-9FD8-C743B7908E60}" dt="2022-05-03T04:12:12.200" v="1202" actId="571"/>
          <ac:picMkLst>
            <pc:docMk/>
            <pc:sldMk cId="3118014966" sldId="262"/>
            <ac:picMk id="15" creationId="{54197ED2-1E5E-9A30-9C98-AF247A3D18D8}"/>
          </ac:picMkLst>
        </pc:picChg>
        <pc:picChg chg="add del mod">
          <ac:chgData name="稲垣 忠" userId="dfad96f904052cce" providerId="LiveId" clId="{2E192143-D4E0-0C40-9FD8-C743B7908E60}" dt="2022-05-03T04:15:59.305" v="1224" actId="478"/>
          <ac:picMkLst>
            <pc:docMk/>
            <pc:sldMk cId="3118014966" sldId="262"/>
            <ac:picMk id="17" creationId="{8B9B31F5-A1C6-C057-B222-DCBE8DBFE26C}"/>
          </ac:picMkLst>
        </pc:picChg>
        <pc:picChg chg="add del mod">
          <ac:chgData name="稲垣 忠" userId="dfad96f904052cce" providerId="LiveId" clId="{2E192143-D4E0-0C40-9FD8-C743B7908E60}" dt="2022-05-03T04:15:57.877" v="1223" actId="478"/>
          <ac:picMkLst>
            <pc:docMk/>
            <pc:sldMk cId="3118014966" sldId="262"/>
            <ac:picMk id="19" creationId="{62FAAF2B-BB92-D161-950E-FC5E1F8F7E42}"/>
          </ac:picMkLst>
        </pc:picChg>
        <pc:picChg chg="add mod">
          <ac:chgData name="稲垣 忠" userId="dfad96f904052cce" providerId="LiveId" clId="{2E192143-D4E0-0C40-9FD8-C743B7908E60}" dt="2022-05-03T04:20:23.785" v="1272" actId="1076"/>
          <ac:picMkLst>
            <pc:docMk/>
            <pc:sldMk cId="3118014966" sldId="262"/>
            <ac:picMk id="20" creationId="{10CA2593-F493-5CB4-B11D-4A5120C30056}"/>
          </ac:picMkLst>
        </pc:picChg>
        <pc:picChg chg="add mod">
          <ac:chgData name="稲垣 忠" userId="dfad96f904052cce" providerId="LiveId" clId="{2E192143-D4E0-0C40-9FD8-C743B7908E60}" dt="2022-05-03T04:21:00.336" v="1282" actId="1076"/>
          <ac:picMkLst>
            <pc:docMk/>
            <pc:sldMk cId="3118014966" sldId="262"/>
            <ac:picMk id="21" creationId="{C26FF25D-D7AD-AFE4-8705-7AC17CA9A1F0}"/>
          </ac:picMkLst>
        </pc:picChg>
        <pc:picChg chg="add mod">
          <ac:chgData name="稲垣 忠" userId="dfad96f904052cce" providerId="LiveId" clId="{2E192143-D4E0-0C40-9FD8-C743B7908E60}" dt="2022-05-03T04:16:05.108" v="1228"/>
          <ac:picMkLst>
            <pc:docMk/>
            <pc:sldMk cId="3118014966" sldId="262"/>
            <ac:picMk id="22" creationId="{12E6E61A-487E-DA24-7E52-307CC23441BF}"/>
          </ac:picMkLst>
        </pc:picChg>
        <pc:picChg chg="add mod">
          <ac:chgData name="稲垣 忠" userId="dfad96f904052cce" providerId="LiveId" clId="{2E192143-D4E0-0C40-9FD8-C743B7908E60}" dt="2022-05-03T04:16:05.108" v="1228"/>
          <ac:picMkLst>
            <pc:docMk/>
            <pc:sldMk cId="3118014966" sldId="262"/>
            <ac:picMk id="23" creationId="{5D81CE2F-9B38-CD90-267A-DB597E5F8DB0}"/>
          </ac:picMkLst>
        </pc:picChg>
        <pc:picChg chg="add mod">
          <ac:chgData name="稲垣 忠" userId="dfad96f904052cce" providerId="LiveId" clId="{2E192143-D4E0-0C40-9FD8-C743B7908E60}" dt="2022-05-03T04:16:05.108" v="1228"/>
          <ac:picMkLst>
            <pc:docMk/>
            <pc:sldMk cId="3118014966" sldId="262"/>
            <ac:picMk id="24" creationId="{64759FC9-083B-E1A3-0250-737307ED093F}"/>
          </ac:picMkLst>
        </pc:picChg>
        <pc:picChg chg="add mod">
          <ac:chgData name="稲垣 忠" userId="dfad96f904052cce" providerId="LiveId" clId="{2E192143-D4E0-0C40-9FD8-C743B7908E60}" dt="2022-05-03T04:20:11.366" v="1269" actId="1037"/>
          <ac:picMkLst>
            <pc:docMk/>
            <pc:sldMk cId="3118014966" sldId="262"/>
            <ac:picMk id="25" creationId="{0335B046-179C-D156-CC42-F9B99763E4E3}"/>
          </ac:picMkLst>
        </pc:picChg>
        <pc:picChg chg="add mod">
          <ac:chgData name="稲垣 忠" userId="dfad96f904052cce" providerId="LiveId" clId="{2E192143-D4E0-0C40-9FD8-C743B7908E60}" dt="2022-05-03T04:20:38.746" v="1277" actId="1035"/>
          <ac:picMkLst>
            <pc:docMk/>
            <pc:sldMk cId="3118014966" sldId="262"/>
            <ac:picMk id="26" creationId="{A05C8CCA-CE66-BCEC-121B-B5E64C65C036}"/>
          </ac:picMkLst>
        </pc:picChg>
        <pc:picChg chg="add del mod">
          <ac:chgData name="稲垣 忠" userId="dfad96f904052cce" providerId="LiveId" clId="{2E192143-D4E0-0C40-9FD8-C743B7908E60}" dt="2022-05-03T04:21:35.410" v="1294" actId="478"/>
          <ac:picMkLst>
            <pc:docMk/>
            <pc:sldMk cId="3118014966" sldId="262"/>
            <ac:picMk id="27" creationId="{5BCD4F69-352B-FFB7-465F-1797FBBC89CE}"/>
          </ac:picMkLst>
        </pc:picChg>
        <pc:picChg chg="add mod">
          <ac:chgData name="稲垣 忠" userId="dfad96f904052cce" providerId="LiveId" clId="{2E192143-D4E0-0C40-9FD8-C743B7908E60}" dt="2022-05-03T04:21:54.786" v="1300" actId="1036"/>
          <ac:picMkLst>
            <pc:docMk/>
            <pc:sldMk cId="3118014966" sldId="262"/>
            <ac:picMk id="28" creationId="{D11C69C5-0E01-BC57-9680-E5164EDAA4C0}"/>
          </ac:picMkLst>
        </pc:picChg>
        <pc:picChg chg="add mod">
          <ac:chgData name="稲垣 忠" userId="dfad96f904052cce" providerId="LiveId" clId="{2E192143-D4E0-0C40-9FD8-C743B7908E60}" dt="2022-05-03T04:16:05.108" v="1228"/>
          <ac:picMkLst>
            <pc:docMk/>
            <pc:sldMk cId="3118014966" sldId="262"/>
            <ac:picMk id="29" creationId="{EB90CF63-FCA4-CD95-9A2C-811FE951B48F}"/>
          </ac:picMkLst>
        </pc:picChg>
        <pc:picChg chg="add mod">
          <ac:chgData name="稲垣 忠" userId="dfad96f904052cce" providerId="LiveId" clId="{2E192143-D4E0-0C40-9FD8-C743B7908E60}" dt="2022-05-03T04:16:05.108" v="1228"/>
          <ac:picMkLst>
            <pc:docMk/>
            <pc:sldMk cId="3118014966" sldId="262"/>
            <ac:picMk id="30" creationId="{075CABCB-85BE-1B3D-ED90-8D5A96E4351C}"/>
          </ac:picMkLst>
        </pc:picChg>
        <pc:picChg chg="add mod">
          <ac:chgData name="稲垣 忠" userId="dfad96f904052cce" providerId="LiveId" clId="{2E192143-D4E0-0C40-9FD8-C743B7908E60}" dt="2022-05-03T04:16:05.108" v="1228"/>
          <ac:picMkLst>
            <pc:docMk/>
            <pc:sldMk cId="3118014966" sldId="262"/>
            <ac:picMk id="31" creationId="{B18506FE-9192-CDC7-2593-B5A5DB893C2E}"/>
          </ac:picMkLst>
        </pc:picChg>
        <pc:picChg chg="add mod">
          <ac:chgData name="稲垣 忠" userId="dfad96f904052cce" providerId="LiveId" clId="{2E192143-D4E0-0C40-9FD8-C743B7908E60}" dt="2022-05-03T04:16:05.108" v="1228"/>
          <ac:picMkLst>
            <pc:docMk/>
            <pc:sldMk cId="3118014966" sldId="262"/>
            <ac:picMk id="32" creationId="{E648C646-12DF-8DB9-D34E-96CC86DFF701}"/>
          </ac:picMkLst>
        </pc:picChg>
        <pc:picChg chg="add mod">
          <ac:chgData name="稲垣 忠" userId="dfad96f904052cce" providerId="LiveId" clId="{2E192143-D4E0-0C40-9FD8-C743B7908E60}" dt="2022-05-03T04:16:05.108" v="1228"/>
          <ac:picMkLst>
            <pc:docMk/>
            <pc:sldMk cId="3118014966" sldId="262"/>
            <ac:picMk id="33" creationId="{29E677B6-C1C4-1701-2D78-A5C137489EDA}"/>
          </ac:picMkLst>
        </pc:picChg>
        <pc:picChg chg="add mod">
          <ac:chgData name="稲垣 忠" userId="dfad96f904052cce" providerId="LiveId" clId="{2E192143-D4E0-0C40-9FD8-C743B7908E60}" dt="2022-05-03T04:21:16.326" v="1287" actId="1035"/>
          <ac:picMkLst>
            <pc:docMk/>
            <pc:sldMk cId="3118014966" sldId="262"/>
            <ac:picMk id="34" creationId="{76C489A8-6143-F484-8974-AF4CF7C70FC2}"/>
          </ac:picMkLst>
        </pc:picChg>
        <pc:picChg chg="add mod">
          <ac:chgData name="稲垣 忠" userId="dfad96f904052cce" providerId="LiveId" clId="{2E192143-D4E0-0C40-9FD8-C743B7908E60}" dt="2022-05-03T04:18:21.279" v="1232" actId="1076"/>
          <ac:picMkLst>
            <pc:docMk/>
            <pc:sldMk cId="3118014966" sldId="262"/>
            <ac:picMk id="35" creationId="{385CEC03-4F15-163C-2EA4-1FD28AE65DE1}"/>
          </ac:picMkLst>
        </pc:picChg>
        <pc:picChg chg="add mod">
          <ac:chgData name="稲垣 忠" userId="dfad96f904052cce" providerId="LiveId" clId="{2E192143-D4E0-0C40-9FD8-C743B7908E60}" dt="2022-05-03T04:18:33.615" v="1237" actId="1076"/>
          <ac:picMkLst>
            <pc:docMk/>
            <pc:sldMk cId="3118014966" sldId="262"/>
            <ac:picMk id="36" creationId="{DC9B598E-E2FD-99B5-646B-AA0245B255D9}"/>
          </ac:picMkLst>
        </pc:picChg>
        <pc:picChg chg="add mod">
          <ac:chgData name="稲垣 忠" userId="dfad96f904052cce" providerId="LiveId" clId="{2E192143-D4E0-0C40-9FD8-C743B7908E60}" dt="2022-05-03T04:18:19.914" v="1231" actId="1076"/>
          <ac:picMkLst>
            <pc:docMk/>
            <pc:sldMk cId="3118014966" sldId="262"/>
            <ac:picMk id="37" creationId="{E5DC2203-429E-0BC2-C9FB-2579317054D4}"/>
          </ac:picMkLst>
        </pc:picChg>
        <pc:picChg chg="add mod">
          <ac:chgData name="稲垣 忠" userId="dfad96f904052cce" providerId="LiveId" clId="{2E192143-D4E0-0C40-9FD8-C743B7908E60}" dt="2022-05-03T04:18:49.497" v="1244" actId="1076"/>
          <ac:picMkLst>
            <pc:docMk/>
            <pc:sldMk cId="3118014966" sldId="262"/>
            <ac:picMk id="38" creationId="{2DF58069-C59D-F1FA-38AB-47E971DA2545}"/>
          </ac:picMkLst>
        </pc:picChg>
        <pc:picChg chg="add mod">
          <ac:chgData name="稲垣 忠" userId="dfad96f904052cce" providerId="LiveId" clId="{2E192143-D4E0-0C40-9FD8-C743B7908E60}" dt="2022-05-03T04:16:26.519" v="1229"/>
          <ac:picMkLst>
            <pc:docMk/>
            <pc:sldMk cId="3118014966" sldId="262"/>
            <ac:picMk id="39" creationId="{164629D0-996A-3D95-1D97-5ECC0B5FBB6C}"/>
          </ac:picMkLst>
        </pc:picChg>
        <pc:picChg chg="add mod">
          <ac:chgData name="稲垣 忠" userId="dfad96f904052cce" providerId="LiveId" clId="{2E192143-D4E0-0C40-9FD8-C743B7908E60}" dt="2022-05-03T04:16:26.519" v="1229"/>
          <ac:picMkLst>
            <pc:docMk/>
            <pc:sldMk cId="3118014966" sldId="262"/>
            <ac:picMk id="40" creationId="{EB9CE412-6F79-285F-CB8C-6829C813265D}"/>
          </ac:picMkLst>
        </pc:picChg>
        <pc:picChg chg="add mod">
          <ac:chgData name="稲垣 忠" userId="dfad96f904052cce" providerId="LiveId" clId="{2E192143-D4E0-0C40-9FD8-C743B7908E60}" dt="2022-05-03T04:16:26.519" v="1229"/>
          <ac:picMkLst>
            <pc:docMk/>
            <pc:sldMk cId="3118014966" sldId="262"/>
            <ac:picMk id="41" creationId="{322C6D41-C22F-7436-7DAF-7F533BEB9A9C}"/>
          </ac:picMkLst>
        </pc:picChg>
        <pc:picChg chg="add mod">
          <ac:chgData name="稲垣 忠" userId="dfad96f904052cce" providerId="LiveId" clId="{2E192143-D4E0-0C40-9FD8-C743B7908E60}" dt="2022-05-03T04:16:26.519" v="1229"/>
          <ac:picMkLst>
            <pc:docMk/>
            <pc:sldMk cId="3118014966" sldId="262"/>
            <ac:picMk id="42" creationId="{B9A0E430-CE5C-E6B3-8CAC-9D3B3DDC07DC}"/>
          </ac:picMkLst>
        </pc:picChg>
        <pc:picChg chg="add mod">
          <ac:chgData name="稲垣 忠" userId="dfad96f904052cce" providerId="LiveId" clId="{2E192143-D4E0-0C40-9FD8-C743B7908E60}" dt="2022-05-03T04:18:30.297" v="1235" actId="1076"/>
          <ac:picMkLst>
            <pc:docMk/>
            <pc:sldMk cId="3118014966" sldId="262"/>
            <ac:picMk id="43" creationId="{05626D32-8381-1DB9-B887-34F7E41A584E}"/>
          </ac:picMkLst>
        </pc:picChg>
        <pc:picChg chg="add mod">
          <ac:chgData name="稲垣 忠" userId="dfad96f904052cce" providerId="LiveId" clId="{2E192143-D4E0-0C40-9FD8-C743B7908E60}" dt="2022-05-03T04:16:26.519" v="1229"/>
          <ac:picMkLst>
            <pc:docMk/>
            <pc:sldMk cId="3118014966" sldId="262"/>
            <ac:picMk id="44" creationId="{AB56CBB6-E6A5-076F-8802-5382BD39E9FA}"/>
          </ac:picMkLst>
        </pc:picChg>
        <pc:picChg chg="add mod">
          <ac:chgData name="稲垣 忠" userId="dfad96f904052cce" providerId="LiveId" clId="{2E192143-D4E0-0C40-9FD8-C743B7908E60}" dt="2022-05-03T04:16:26.519" v="1229"/>
          <ac:picMkLst>
            <pc:docMk/>
            <pc:sldMk cId="3118014966" sldId="262"/>
            <ac:picMk id="45" creationId="{881810E2-C2EA-77DD-BA8C-4E476BB4A65A}"/>
          </ac:picMkLst>
        </pc:picChg>
        <pc:picChg chg="add mod">
          <ac:chgData name="稲垣 忠" userId="dfad96f904052cce" providerId="LiveId" clId="{2E192143-D4E0-0C40-9FD8-C743B7908E60}" dt="2022-05-03T04:16:26.519" v="1229"/>
          <ac:picMkLst>
            <pc:docMk/>
            <pc:sldMk cId="3118014966" sldId="262"/>
            <ac:picMk id="46" creationId="{6ECE9B18-9E7C-7A5C-9D6C-F8D18CA565D1}"/>
          </ac:picMkLst>
        </pc:picChg>
        <pc:picChg chg="add mod">
          <ac:chgData name="稲垣 忠" userId="dfad96f904052cce" providerId="LiveId" clId="{2E192143-D4E0-0C40-9FD8-C743B7908E60}" dt="2022-05-03T04:18:42.197" v="1239" actId="1076"/>
          <ac:picMkLst>
            <pc:docMk/>
            <pc:sldMk cId="3118014966" sldId="262"/>
            <ac:picMk id="47" creationId="{1BD6E986-8CD9-DDF4-E2F1-157DF56726C0}"/>
          </ac:picMkLst>
        </pc:picChg>
        <pc:picChg chg="add mod">
          <ac:chgData name="稲垣 忠" userId="dfad96f904052cce" providerId="LiveId" clId="{2E192143-D4E0-0C40-9FD8-C743B7908E60}" dt="2022-05-03T04:18:44.379" v="1241" actId="1076"/>
          <ac:picMkLst>
            <pc:docMk/>
            <pc:sldMk cId="3118014966" sldId="262"/>
            <ac:picMk id="48" creationId="{B98253EB-FCED-88B4-6D94-F0979A62B01D}"/>
          </ac:picMkLst>
        </pc:picChg>
        <pc:picChg chg="add mod">
          <ac:chgData name="稲垣 忠" userId="dfad96f904052cce" providerId="LiveId" clId="{2E192143-D4E0-0C40-9FD8-C743B7908E60}" dt="2022-05-03T04:20:49.370" v="1279" actId="1076"/>
          <ac:picMkLst>
            <pc:docMk/>
            <pc:sldMk cId="3118014966" sldId="262"/>
            <ac:picMk id="49" creationId="{06F64A61-CFCF-F35D-0D9A-614CAB7AB46C}"/>
          </ac:picMkLst>
        </pc:picChg>
        <pc:picChg chg="add mod">
          <ac:chgData name="稲垣 忠" userId="dfad96f904052cce" providerId="LiveId" clId="{2E192143-D4E0-0C40-9FD8-C743B7908E60}" dt="2022-05-03T04:21:30.524" v="1293" actId="1037"/>
          <ac:picMkLst>
            <pc:docMk/>
            <pc:sldMk cId="3118014966" sldId="262"/>
            <ac:picMk id="50" creationId="{06D4242A-3520-1FA2-C83F-A08681C821B9}"/>
          </ac:picMkLst>
        </pc:picChg>
      </pc:sldChg>
    </pc:docChg>
  </pc:docChgLst>
  <pc:docChgLst>
    <pc:chgData name="浩之 木村" userId="504be3a1da5df7eb" providerId="Windows Live" clId="Web-{F2434798-71A8-4894-BA58-7466B44724E5}"/>
    <pc:docChg chg="modSld">
      <pc:chgData name="浩之 木村" userId="504be3a1da5df7eb" providerId="Windows Live" clId="Web-{F2434798-71A8-4894-BA58-7466B44724E5}" dt="2019-09-09T10:31:39.175" v="364"/>
      <pc:docMkLst>
        <pc:docMk/>
      </pc:docMkLst>
      <pc:sldChg chg="addSp delSp modSp">
        <pc:chgData name="浩之 木村" userId="504be3a1da5df7eb" providerId="Windows Live" clId="Web-{F2434798-71A8-4894-BA58-7466B44724E5}" dt="2019-09-09T10:31:39.175" v="364"/>
        <pc:sldMkLst>
          <pc:docMk/>
          <pc:sldMk cId="4258864813" sldId="256"/>
        </pc:sldMkLst>
        <pc:spChg chg="mod">
          <ac:chgData name="浩之 木村" userId="504be3a1da5df7eb" providerId="Windows Live" clId="Web-{F2434798-71A8-4894-BA58-7466B44724E5}" dt="2019-09-09T10:28:48.675" v="195" actId="14100"/>
          <ac:spMkLst>
            <pc:docMk/>
            <pc:sldMk cId="4258864813" sldId="256"/>
            <ac:spMk id="7" creationId="{A322B88B-8E73-8E4E-921F-67778DF14E45}"/>
          </ac:spMkLst>
        </pc:spChg>
        <pc:graphicFrameChg chg="mod modGraphic">
          <ac:chgData name="浩之 木村" userId="504be3a1da5df7eb" providerId="Windows Live" clId="Web-{F2434798-71A8-4894-BA58-7466B44724E5}" dt="2019-09-09T10:31:39.175" v="364"/>
          <ac:graphicFrameMkLst>
            <pc:docMk/>
            <pc:sldMk cId="4258864813" sldId="256"/>
            <ac:graphicFrameMk id="4" creationId="{7EAAB70F-2AC9-6349-A8C9-631BB7A39C8D}"/>
          </ac:graphicFrameMkLst>
        </pc:graphicFrameChg>
        <pc:graphicFrameChg chg="mod modGraphic">
          <ac:chgData name="浩之 木村" userId="504be3a1da5df7eb" providerId="Windows Live" clId="Web-{F2434798-71A8-4894-BA58-7466B44724E5}" dt="2019-09-09T10:15:57.018" v="177"/>
          <ac:graphicFrameMkLst>
            <pc:docMk/>
            <pc:sldMk cId="4258864813" sldId="256"/>
            <ac:graphicFrameMk id="6" creationId="{F3D3D7AF-9865-4745-841C-26AB32DD6442}"/>
          </ac:graphicFrameMkLst>
        </pc:graphicFrameChg>
        <pc:picChg chg="add mod">
          <ac:chgData name="浩之 木村" userId="504be3a1da5df7eb" providerId="Windows Live" clId="Web-{F2434798-71A8-4894-BA58-7466B44724E5}" dt="2019-09-09T10:11:53.065" v="91" actId="1076"/>
          <ac:picMkLst>
            <pc:docMk/>
            <pc:sldMk cId="4258864813" sldId="256"/>
            <ac:picMk id="20" creationId="{F887A357-1B9C-42AC-A216-DB8EA8D75B09}"/>
          </ac:picMkLst>
        </pc:picChg>
        <pc:picChg chg="add del mod">
          <ac:chgData name="浩之 木村" userId="504be3a1da5df7eb" providerId="Windows Live" clId="Web-{F2434798-71A8-4894-BA58-7466B44724E5}" dt="2019-09-09T10:17:34.830" v="183"/>
          <ac:picMkLst>
            <pc:docMk/>
            <pc:sldMk cId="4258864813" sldId="256"/>
            <ac:picMk id="21" creationId="{7B19634D-F72D-4973-B9CD-2D3A83B72C6B}"/>
          </ac:picMkLst>
        </pc:picChg>
        <pc:picChg chg="add mod">
          <ac:chgData name="浩之 木村" userId="504be3a1da5df7eb" providerId="Windows Live" clId="Web-{F2434798-71A8-4894-BA58-7466B44724E5}" dt="2019-09-09T10:13:59.815" v="95" actId="1076"/>
          <ac:picMkLst>
            <pc:docMk/>
            <pc:sldMk cId="4258864813" sldId="256"/>
            <ac:picMk id="22" creationId="{AC0D939B-0733-476B-928E-BCD20B9D7275}"/>
          </ac:picMkLst>
        </pc:picChg>
        <pc:picChg chg="add mod">
          <ac:chgData name="浩之 木村" userId="504be3a1da5df7eb" providerId="Windows Live" clId="Web-{F2434798-71A8-4894-BA58-7466B44724E5}" dt="2019-09-09T10:14:11.768" v="97" actId="1076"/>
          <ac:picMkLst>
            <pc:docMk/>
            <pc:sldMk cId="4258864813" sldId="256"/>
            <ac:picMk id="23" creationId="{7FE2777F-61F7-4C31-B0FC-1B96B524F25D}"/>
          </ac:picMkLst>
        </pc:picChg>
        <pc:picChg chg="add mod">
          <ac:chgData name="浩之 木村" userId="504be3a1da5df7eb" providerId="Windows Live" clId="Web-{F2434798-71A8-4894-BA58-7466B44724E5}" dt="2019-09-09T10:20:27.112" v="186" actId="1076"/>
          <ac:picMkLst>
            <pc:docMk/>
            <pc:sldMk cId="4258864813" sldId="256"/>
            <ac:picMk id="37" creationId="{A73E9769-4829-41AA-963A-7BF128419BCA}"/>
          </ac:picMkLst>
        </pc:picChg>
        <pc:picChg chg="add mod">
          <ac:chgData name="浩之 木村" userId="504be3a1da5df7eb" providerId="Windows Live" clId="Web-{F2434798-71A8-4894-BA58-7466B44724E5}" dt="2019-09-09T10:17:17.893" v="182" actId="1076"/>
          <ac:picMkLst>
            <pc:docMk/>
            <pc:sldMk cId="4258864813" sldId="256"/>
            <ac:picMk id="39" creationId="{A470D48F-7612-40B7-A7CA-B42466E91088}"/>
          </ac:picMkLst>
        </pc:picChg>
        <pc:picChg chg="add mod">
          <ac:chgData name="浩之 木村" userId="504be3a1da5df7eb" providerId="Windows Live" clId="Web-{F2434798-71A8-4894-BA58-7466B44724E5}" dt="2019-09-09T10:20:23.471" v="185" actId="1076"/>
          <ac:picMkLst>
            <pc:docMk/>
            <pc:sldMk cId="4258864813" sldId="256"/>
            <ac:picMk id="41" creationId="{C6C29D37-45D8-4ED0-8389-C1E7AE9B707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AB3A8-96AC-A147-8970-7748D2C5E591}" type="datetimeFigureOut">
              <a:rPr kumimoji="1" lang="ja-JP" altLang="en-US" smtClean="0"/>
              <a:t>2022/11/5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FFA4D-6D7F-F546-B3AE-44980451A0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324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FFA4D-6D7F-F546-B3AE-44980451A03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894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FFA4D-6D7F-F546-B3AE-44980451A03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9490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FFA4D-6D7F-F546-B3AE-44980451A03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8221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1D61-C6F2-4544-BF2F-A8CAA450B948}" type="datetimeFigureOut">
              <a:rPr kumimoji="1" lang="ja-JP" altLang="en-US" smtClean="0"/>
              <a:t>2022/11/5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7869-D896-B044-8BA2-CACC1DAF0F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7551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1D61-C6F2-4544-BF2F-A8CAA450B948}" type="datetimeFigureOut">
              <a:rPr kumimoji="1" lang="ja-JP" altLang="en-US" smtClean="0"/>
              <a:t>2022/11/5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7869-D896-B044-8BA2-CACC1DAF0F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339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1D61-C6F2-4544-BF2F-A8CAA450B948}" type="datetimeFigureOut">
              <a:rPr kumimoji="1" lang="ja-JP" altLang="en-US" smtClean="0"/>
              <a:t>2022/11/5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7869-D896-B044-8BA2-CACC1DAF0F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0383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1D61-C6F2-4544-BF2F-A8CAA450B948}" type="datetimeFigureOut">
              <a:rPr kumimoji="1" lang="ja-JP" altLang="en-US" smtClean="0"/>
              <a:t>2022/11/5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7869-D896-B044-8BA2-CACC1DAF0F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0736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1D61-C6F2-4544-BF2F-A8CAA450B948}" type="datetimeFigureOut">
              <a:rPr kumimoji="1" lang="ja-JP" altLang="en-US" smtClean="0"/>
              <a:t>2022/11/5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7869-D896-B044-8BA2-CACC1DAF0F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104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1D61-C6F2-4544-BF2F-A8CAA450B948}" type="datetimeFigureOut">
              <a:rPr kumimoji="1" lang="ja-JP" altLang="en-US" smtClean="0"/>
              <a:t>2022/11/5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7869-D896-B044-8BA2-CACC1DAF0F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5242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1D61-C6F2-4544-BF2F-A8CAA450B948}" type="datetimeFigureOut">
              <a:rPr kumimoji="1" lang="ja-JP" altLang="en-US" smtClean="0"/>
              <a:t>2022/11/5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7869-D896-B044-8BA2-CACC1DAF0F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6710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1D61-C6F2-4544-BF2F-A8CAA450B948}" type="datetimeFigureOut">
              <a:rPr kumimoji="1" lang="ja-JP" altLang="en-US" smtClean="0"/>
              <a:t>2022/11/5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7869-D896-B044-8BA2-CACC1DAF0F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86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1D61-C6F2-4544-BF2F-A8CAA450B948}" type="datetimeFigureOut">
              <a:rPr kumimoji="1" lang="ja-JP" altLang="en-US" smtClean="0"/>
              <a:t>2022/11/5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7869-D896-B044-8BA2-CACC1DAF0F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379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1D61-C6F2-4544-BF2F-A8CAA450B948}" type="datetimeFigureOut">
              <a:rPr kumimoji="1" lang="ja-JP" altLang="en-US" smtClean="0"/>
              <a:t>2022/11/5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7869-D896-B044-8BA2-CACC1DAF0F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4811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1D61-C6F2-4544-BF2F-A8CAA450B948}" type="datetimeFigureOut">
              <a:rPr kumimoji="1" lang="ja-JP" altLang="en-US" smtClean="0"/>
              <a:t>2022/11/5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7869-D896-B044-8BA2-CACC1DAF0F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820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C1D61-C6F2-4544-BF2F-A8CAA450B948}" type="datetimeFigureOut">
              <a:rPr kumimoji="1" lang="ja-JP" altLang="en-US" smtClean="0"/>
              <a:t>2022/11/5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87869-D896-B044-8BA2-CACC1DAF0F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103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29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32" Type="http://schemas.openxmlformats.org/officeDocument/2006/relationships/image" Target="../media/image63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31" Type="http://schemas.openxmlformats.org/officeDocument/2006/relationships/image" Target="../media/image62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Relationship Id="rId27" Type="http://schemas.openxmlformats.org/officeDocument/2006/relationships/image" Target="../media/image58.png"/><Relationship Id="rId30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7EAAB70F-2AC9-6349-A8C9-631BB7A39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741666"/>
              </p:ext>
            </p:extLst>
          </p:nvPr>
        </p:nvGraphicFramePr>
        <p:xfrm>
          <a:off x="139485" y="588179"/>
          <a:ext cx="12569319" cy="138002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282666">
                  <a:extLst>
                    <a:ext uri="{9D8B030D-6E8A-4147-A177-3AD203B41FA5}">
                      <a16:colId xmlns:a16="http://schemas.microsoft.com/office/drawing/2014/main" val="1059011562"/>
                    </a:ext>
                  </a:extLst>
                </a:gridCol>
                <a:gridCol w="6286653">
                  <a:extLst>
                    <a:ext uri="{9D8B030D-6E8A-4147-A177-3AD203B41FA5}">
                      <a16:colId xmlns:a16="http://schemas.microsoft.com/office/drawing/2014/main" val="507216049"/>
                    </a:ext>
                  </a:extLst>
                </a:gridCol>
              </a:tblGrid>
              <a:tr h="5265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ア</a:t>
                      </a:r>
                      <a:r>
                        <a:rPr lang="en-US" sz="1400" kern="100" dirty="0"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.</a:t>
                      </a:r>
                      <a:r>
                        <a:rPr lang="ja-JP" sz="1400" kern="100"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学年・教科：</a:t>
                      </a:r>
                      <a:endParaRPr lang="ja-JP" altLang="en-US" sz="14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イ,単元名：</a:t>
                      </a:r>
                      <a:endParaRPr lang="ja-JP" altLang="en-US" sz="14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0098092"/>
                  </a:ext>
                </a:extLst>
              </a:tr>
              <a:tr h="6886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ウ</a:t>
                      </a:r>
                      <a:r>
                        <a:rPr lang="en-US" sz="1400" kern="100" dirty="0"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.</a:t>
                      </a:r>
                      <a:r>
                        <a:rPr lang="ja-JP" sz="1400" kern="100"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プロジェクトのミッション（児童・生徒がめざすこと・目的意識）</a:t>
                      </a:r>
                    </a:p>
                    <a:p>
                      <a:pPr lvl="0" algn="just">
                        <a:spcAft>
                          <a:spcPts val="0"/>
                        </a:spcAft>
                        <a:buNone/>
                      </a:pPr>
                      <a:endParaRPr lang="ja-JP" altLang="en-US" sz="1400" kern="100" dirty="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ja-JP" sz="14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ja-JP" sz="14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エ</a:t>
                      </a:r>
                      <a:r>
                        <a:rPr lang="en-US" sz="1400" kern="100" dirty="0"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.</a:t>
                      </a:r>
                      <a:r>
                        <a:rPr lang="ja-JP" sz="1400" kern="100"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期待する成果物（どんな内容をどんな表現手段で？）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ja-JP" altLang="en-US" sz="1400" kern="100" dirty="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ja-JP" altLang="en-US" sz="1400" kern="100" dirty="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9106807"/>
                  </a:ext>
                </a:extLst>
              </a:tr>
            </a:tbl>
          </a:graphicData>
        </a:graphic>
      </p:graphicFrame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91C22E7-AB59-4242-8CC7-89FBF2C303F4}"/>
              </a:ext>
            </a:extLst>
          </p:cNvPr>
          <p:cNvSpPr/>
          <p:nvPr/>
        </p:nvSpPr>
        <p:spPr>
          <a:xfrm>
            <a:off x="3627444" y="74315"/>
            <a:ext cx="5546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>
                <a:ea typeface="HG丸ｺﾞｼｯｸM-PRO" panose="020F0600000000000000" pitchFamily="34" charset="-128"/>
                <a:cs typeface="Times New Roman" panose="02020603050405020304" pitchFamily="18" charset="0"/>
              </a:rPr>
              <a:t>情報活用型プロジェクト学習　単元デザインシート</a:t>
            </a:r>
            <a:r>
              <a:rPr lang="ja-JP" altLang="ja-JP"/>
              <a:t> </a:t>
            </a:r>
            <a:endParaRPr lang="ja-JP" altLang="en-US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F3D3D7AF-9865-4745-841C-26AB32DD64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794192"/>
              </p:ext>
            </p:extLst>
          </p:nvPr>
        </p:nvGraphicFramePr>
        <p:xfrm>
          <a:off x="139485" y="2123516"/>
          <a:ext cx="12569319" cy="71945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74230">
                  <a:extLst>
                    <a:ext uri="{9D8B030D-6E8A-4147-A177-3AD203B41FA5}">
                      <a16:colId xmlns:a16="http://schemas.microsoft.com/office/drawing/2014/main" val="3468886674"/>
                    </a:ext>
                  </a:extLst>
                </a:gridCol>
                <a:gridCol w="2510626">
                  <a:extLst>
                    <a:ext uri="{9D8B030D-6E8A-4147-A177-3AD203B41FA5}">
                      <a16:colId xmlns:a16="http://schemas.microsoft.com/office/drawing/2014/main" val="2240346188"/>
                    </a:ext>
                  </a:extLst>
                </a:gridCol>
                <a:gridCol w="2447467">
                  <a:extLst>
                    <a:ext uri="{9D8B030D-6E8A-4147-A177-3AD203B41FA5}">
                      <a16:colId xmlns:a16="http://schemas.microsoft.com/office/drawing/2014/main" val="196943853"/>
                    </a:ext>
                  </a:extLst>
                </a:gridCol>
                <a:gridCol w="3836996">
                  <a:extLst>
                    <a:ext uri="{9D8B030D-6E8A-4147-A177-3AD203B41FA5}">
                      <a16:colId xmlns:a16="http://schemas.microsoft.com/office/drawing/2014/main" val="347473000"/>
                    </a:ext>
                  </a:extLst>
                </a:gridCol>
              </a:tblGrid>
              <a:tr h="314925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1400" kern="100"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オ．</a:t>
                      </a:r>
                      <a:r>
                        <a:rPr lang="ja-JP" sz="1400" kern="100"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収集（　　　　　　　　　　　　</a:t>
                      </a:r>
                      <a:r>
                        <a:rPr lang="ja-JP" altLang="en-US" sz="1400" kern="100" dirty="0"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　</a:t>
                      </a:r>
                      <a:r>
                        <a:rPr lang="ja-JP" sz="1400" kern="100"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）</a:t>
                      </a:r>
                      <a:endParaRPr lang="ja-JP" sz="14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1400" kern="100"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カ．</a:t>
                      </a:r>
                      <a:r>
                        <a:rPr lang="ja-JP" sz="1400" kern="100"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編集（　　　　　　　　　　　　　　　）</a:t>
                      </a:r>
                      <a:endParaRPr lang="ja-JP" sz="14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1400" kern="100"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キ．</a:t>
                      </a:r>
                      <a:r>
                        <a:rPr lang="ja-JP" sz="1400" kern="100"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発信（　　　　　　　　　　　　　）</a:t>
                      </a:r>
                      <a:endParaRPr lang="ja-JP" sz="14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8691452"/>
                  </a:ext>
                </a:extLst>
              </a:tr>
              <a:tr h="1695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200" kern="100" dirty="0">
                        <a:solidFill>
                          <a:srgbClr val="A6A6A6"/>
                        </a:solidFill>
                        <a:effectLst/>
                        <a:latin typeface="游明朝" panose="02020400000000000000" pitchFamily="18" charset="-128"/>
                        <a:ea typeface="HG丸ｺﾞｼｯｸM-PRO" panose="020F0600000000000000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200" kern="100" dirty="0">
                        <a:solidFill>
                          <a:srgbClr val="A6A6A6"/>
                        </a:solidFill>
                        <a:effectLst/>
                        <a:latin typeface="游明朝" panose="02020400000000000000" pitchFamily="18" charset="-128"/>
                        <a:ea typeface="HG丸ｺﾞｼｯｸM-PRO" panose="020F0600000000000000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200" kern="100" dirty="0">
                        <a:solidFill>
                          <a:srgbClr val="A6A6A6"/>
                        </a:solidFill>
                        <a:effectLst/>
                        <a:latin typeface="游明朝" panose="02020400000000000000" pitchFamily="18" charset="-128"/>
                        <a:ea typeface="HG丸ｺﾞｼｯｸM-PRO" panose="020F0600000000000000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200" kern="100" dirty="0">
                        <a:solidFill>
                          <a:srgbClr val="A6A6A6"/>
                        </a:solidFill>
                        <a:effectLst/>
                        <a:latin typeface="游明朝" panose="02020400000000000000" pitchFamily="18" charset="-128"/>
                        <a:ea typeface="HG丸ｺﾞｼｯｸM-PRO" panose="020F0600000000000000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200" kern="100" dirty="0">
                        <a:solidFill>
                          <a:srgbClr val="A6A6A6"/>
                        </a:solidFill>
                        <a:effectLst/>
                        <a:latin typeface="游明朝" panose="02020400000000000000" pitchFamily="18" charset="-128"/>
                        <a:ea typeface="HG丸ｺﾞｼｯｸM-PRO" panose="020F0600000000000000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200" kern="100" dirty="0">
                        <a:solidFill>
                          <a:srgbClr val="A6A6A6"/>
                        </a:solidFill>
                        <a:effectLst/>
                        <a:latin typeface="游明朝" panose="02020400000000000000" pitchFamily="18" charset="-128"/>
                        <a:ea typeface="HG丸ｺﾞｼｯｸM-PRO" panose="020F0600000000000000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100">
                          <a:solidFill>
                            <a:srgbClr val="A6A6A6"/>
                          </a:solidFill>
                          <a:effectLst/>
                          <a:latin typeface="游明朝" panose="02020400000000000000" pitchFamily="18" charset="-128"/>
                          <a:ea typeface="HG丸ｺﾞｼｯｸM-PRO" panose="020F0600000000000000" pitchFamily="34" charset="-128"/>
                          <a:cs typeface="Times New Roman" panose="02020603050405020304" pitchFamily="18" charset="0"/>
                        </a:rPr>
                        <a:t>課題づくりと収集のカード</a:t>
                      </a:r>
                      <a:endParaRPr lang="en-US" altLang="ja-JP" sz="1200" kern="100" dirty="0">
                        <a:solidFill>
                          <a:srgbClr val="A6A6A6"/>
                        </a:solidFill>
                        <a:effectLst/>
                        <a:latin typeface="游明朝" panose="02020400000000000000" pitchFamily="18" charset="-128"/>
                        <a:ea typeface="HG丸ｺﾞｼｯｸM-PRO" panose="020F0600000000000000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200" kern="100" dirty="0">
                        <a:solidFill>
                          <a:srgbClr val="A6A6A6"/>
                        </a:solidFill>
                        <a:effectLst/>
                        <a:latin typeface="游明朝" panose="02020400000000000000" pitchFamily="18" charset="-128"/>
                        <a:ea typeface="HG丸ｺﾞｼｯｸM-PRO" panose="020F0600000000000000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200" kern="100" dirty="0">
                        <a:solidFill>
                          <a:srgbClr val="A6A6A6"/>
                        </a:solidFill>
                        <a:effectLst/>
                        <a:latin typeface="游明朝" panose="02020400000000000000" pitchFamily="18" charset="-128"/>
                        <a:ea typeface="HG丸ｺﾞｼｯｸM-PRO" panose="020F0600000000000000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200" kern="100" dirty="0">
                        <a:solidFill>
                          <a:srgbClr val="A6A6A6"/>
                        </a:solidFill>
                        <a:effectLst/>
                        <a:latin typeface="游明朝" panose="02020400000000000000" pitchFamily="18" charset="-128"/>
                        <a:ea typeface="HG丸ｺﾞｼｯｸM-PRO" panose="020F0600000000000000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200" kern="100" dirty="0">
                        <a:solidFill>
                          <a:srgbClr val="A6A6A6"/>
                        </a:solidFill>
                        <a:effectLst/>
                        <a:latin typeface="游明朝" panose="02020400000000000000" pitchFamily="18" charset="-128"/>
                        <a:ea typeface="HG丸ｺﾞｼｯｸM-PRO" panose="020F0600000000000000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200" kern="100" dirty="0">
                        <a:solidFill>
                          <a:srgbClr val="A6A6A6"/>
                        </a:solidFill>
                        <a:effectLst/>
                        <a:latin typeface="游明朝" panose="02020400000000000000" pitchFamily="18" charset="-128"/>
                        <a:ea typeface="HG丸ｺﾞｼｯｸM-PRO" panose="020F0600000000000000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200" kern="100" dirty="0">
                        <a:solidFill>
                          <a:srgbClr val="A6A6A6"/>
                        </a:solidFill>
                        <a:effectLst/>
                        <a:latin typeface="游明朝" panose="02020400000000000000" pitchFamily="18" charset="-128"/>
                        <a:ea typeface="HG丸ｺﾞｼｯｸM-PRO" panose="020F0600000000000000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200" kern="100" dirty="0">
                        <a:solidFill>
                          <a:srgbClr val="A6A6A6"/>
                        </a:solidFill>
                        <a:effectLst/>
                        <a:latin typeface="游明朝" panose="02020400000000000000" pitchFamily="18" charset="-128"/>
                        <a:ea typeface="HG丸ｺﾞｼｯｸM-PRO" panose="020F0600000000000000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200" kern="100" dirty="0">
                        <a:solidFill>
                          <a:srgbClr val="A6A6A6"/>
                        </a:solidFill>
                        <a:effectLst/>
                        <a:latin typeface="游明朝" panose="02020400000000000000" pitchFamily="18" charset="-128"/>
                        <a:ea typeface="HG丸ｺﾞｼｯｸM-PRO" panose="020F0600000000000000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200" kern="100" dirty="0">
                        <a:solidFill>
                          <a:srgbClr val="A6A6A6"/>
                        </a:solidFill>
                        <a:effectLst/>
                        <a:latin typeface="游明朝" panose="02020400000000000000" pitchFamily="18" charset="-128"/>
                        <a:ea typeface="HG丸ｺﾞｼｯｸM-PRO" panose="020F0600000000000000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200" kern="100" dirty="0">
                        <a:solidFill>
                          <a:srgbClr val="A6A6A6"/>
                        </a:solidFill>
                        <a:effectLst/>
                        <a:latin typeface="游明朝" panose="02020400000000000000" pitchFamily="18" charset="-128"/>
                        <a:ea typeface="HG丸ｺﾞｼｯｸM-PRO" panose="020F0600000000000000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2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2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2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2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2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kern="1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整理・分析のカード</a:t>
                      </a:r>
                      <a:endParaRPr lang="en-US" altLang="ja-JP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2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2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2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2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2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2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kern="1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游明朝"/>
                          <a:ea typeface="游明朝"/>
                          <a:cs typeface="Times New Roman"/>
                        </a:rPr>
                        <a:t>表現のカード</a:t>
                      </a:r>
                      <a:endParaRPr lang="ja-JP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游明朝"/>
                        <a:ea typeface="游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altLang="ja-JP" sz="12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altLang="ja-JP" sz="12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altLang="ja-JP" sz="12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altLang="ja-JP" sz="12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altLang="ja-JP" sz="12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altLang="ja-JP" sz="12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kern="1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発信とふりかえりのカード</a:t>
                      </a:r>
                      <a:endParaRPr lang="ja-JP" sz="12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5417854"/>
                  </a:ext>
                </a:extLst>
              </a:tr>
              <a:tr h="34463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ク</a:t>
                      </a:r>
                      <a:r>
                        <a:rPr lang="en-US" altLang="ja-JP" sz="1400" kern="100" dirty="0"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ja-JP" altLang="en-US" sz="1400" kern="100"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情報活用能力（〇この単元で育成したい　□この単元で発揮してほしい→カード裏面を参考にスライド５の体系表から選び、単元にあわせて具体化）</a:t>
                      </a:r>
                      <a:endParaRPr lang="ja-JP" sz="14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3844865"/>
                  </a:ext>
                </a:extLst>
              </a:tr>
              <a:tr h="4399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200" kern="100"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□</a:t>
                      </a:r>
                      <a:r>
                        <a:rPr lang="ja-JP" altLang="en-US" sz="1200" kern="100"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　</a:t>
                      </a:r>
                      <a:endParaRPr lang="ja-JP" sz="12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200" kern="100"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〇</a:t>
                      </a:r>
                      <a:endParaRPr lang="ja-JP" sz="12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200" kern="100"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□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200" kern="100"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〇</a:t>
                      </a:r>
                      <a:endParaRPr lang="ja-JP" sz="12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200" kern="100"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□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200" kern="100"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〇</a:t>
                      </a:r>
                      <a:endParaRPr lang="ja-JP" sz="12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7174074"/>
                  </a:ext>
                </a:extLst>
              </a:tr>
              <a:tr h="34445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ケ</a:t>
                      </a:r>
                      <a:r>
                        <a:rPr lang="en-US" altLang="ja-JP" sz="1400" kern="100" dirty="0"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ja-JP" altLang="en-US" sz="1400" kern="100"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授業展開・教師の手立て（スライド６の指導方略表を参考に作成。対応する手だては番号を記載）</a:t>
                      </a:r>
                      <a:endParaRPr lang="ja-JP" sz="14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1146929"/>
                  </a:ext>
                </a:extLst>
              </a:tr>
              <a:tr h="14813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 dirty="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altLang="ja-JP" sz="1200" kern="100" dirty="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altLang="ja-JP" sz="1200" kern="100" dirty="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altLang="ja-JP" sz="1200" kern="100" dirty="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altLang="ja-JP" sz="1200" kern="100" dirty="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altLang="ja-JP" sz="1200" kern="100" dirty="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ja-JP" sz="12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kern="100" dirty="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ja-JP" sz="1200" kern="100" dirty="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ja-JP" sz="12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br>
                        <a:rPr lang="en-US" sz="1200" kern="100" dirty="0"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</a:br>
                      <a:r>
                        <a:rPr lang="ja-JP" sz="1200" kern="100"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（　　）時間</a:t>
                      </a:r>
                      <a:endParaRPr lang="ja-JP" sz="12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1200" kern="100" dirty="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1200" kern="100" dirty="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1200" kern="100" dirty="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1200" kern="100" dirty="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1200" kern="100" dirty="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1200" kern="100" dirty="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1200" kern="100" dirty="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1200" kern="100" dirty="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br>
                        <a:rPr lang="en-US" sz="1200" kern="100" dirty="0"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</a:br>
                      <a:r>
                        <a:rPr lang="ja-JP" sz="1200" kern="100"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（　　）時間　</a:t>
                      </a:r>
                      <a:endParaRPr lang="ja-JP" sz="12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kern="100" dirty="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ja-JP" sz="1200" kern="100" dirty="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ja-JP" sz="1200" kern="100" dirty="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ja-JP" sz="1200" kern="100" dirty="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ja-JP" sz="1200" kern="100" dirty="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ja-JP" sz="1200" kern="100" dirty="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ja-JP" sz="1200" kern="100" dirty="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ja-JP" sz="12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br>
                        <a:rPr lang="en-US" sz="1200" kern="100" dirty="0"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</a:br>
                      <a:r>
                        <a:rPr lang="ja-JP" sz="1200" kern="100"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（　　）時間</a:t>
                      </a:r>
                      <a:endParaRPr lang="ja-JP" sz="12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4481548"/>
                  </a:ext>
                </a:extLst>
              </a:tr>
            </a:tbl>
          </a:graphicData>
        </a:graphic>
      </p:graphicFrame>
      <p:sp>
        <p:nvSpPr>
          <p:cNvPr id="8" name="メモ 7">
            <a:extLst>
              <a:ext uri="{FF2B5EF4-FFF2-40B4-BE49-F238E27FC236}">
                <a16:creationId xmlns:a16="http://schemas.microsoft.com/office/drawing/2014/main" id="{913B8DC5-BD4A-F444-9B90-2B326677927B}"/>
              </a:ext>
            </a:extLst>
          </p:cNvPr>
          <p:cNvSpPr/>
          <p:nvPr/>
        </p:nvSpPr>
        <p:spPr>
          <a:xfrm>
            <a:off x="284569" y="4916568"/>
            <a:ext cx="1092759" cy="25572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800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9" name="メモ 8">
            <a:extLst>
              <a:ext uri="{FF2B5EF4-FFF2-40B4-BE49-F238E27FC236}">
                <a16:creationId xmlns:a16="http://schemas.microsoft.com/office/drawing/2014/main" id="{C001769E-11CC-E746-9A36-B4507CB94A42}"/>
              </a:ext>
            </a:extLst>
          </p:cNvPr>
          <p:cNvSpPr/>
          <p:nvPr/>
        </p:nvSpPr>
        <p:spPr>
          <a:xfrm>
            <a:off x="284569" y="5256699"/>
            <a:ext cx="1092759" cy="25572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800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10" name="メモ 9">
            <a:extLst>
              <a:ext uri="{FF2B5EF4-FFF2-40B4-BE49-F238E27FC236}">
                <a16:creationId xmlns:a16="http://schemas.microsoft.com/office/drawing/2014/main" id="{82ED41A4-017A-554C-8161-DE685134376C}"/>
              </a:ext>
            </a:extLst>
          </p:cNvPr>
          <p:cNvSpPr/>
          <p:nvPr/>
        </p:nvSpPr>
        <p:spPr>
          <a:xfrm>
            <a:off x="1481430" y="4916568"/>
            <a:ext cx="1092759" cy="25572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800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11" name="メモ 10">
            <a:extLst>
              <a:ext uri="{FF2B5EF4-FFF2-40B4-BE49-F238E27FC236}">
                <a16:creationId xmlns:a16="http://schemas.microsoft.com/office/drawing/2014/main" id="{C00D90E9-CE61-464C-94A1-C47E327CAFA7}"/>
              </a:ext>
            </a:extLst>
          </p:cNvPr>
          <p:cNvSpPr/>
          <p:nvPr/>
        </p:nvSpPr>
        <p:spPr>
          <a:xfrm>
            <a:off x="1481430" y="5256699"/>
            <a:ext cx="1092759" cy="25572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800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12" name="メモ 11">
            <a:extLst>
              <a:ext uri="{FF2B5EF4-FFF2-40B4-BE49-F238E27FC236}">
                <a16:creationId xmlns:a16="http://schemas.microsoft.com/office/drawing/2014/main" id="{732AA4BB-D22F-D34B-870C-87CC26F23064}"/>
              </a:ext>
            </a:extLst>
          </p:cNvPr>
          <p:cNvSpPr/>
          <p:nvPr/>
        </p:nvSpPr>
        <p:spPr>
          <a:xfrm>
            <a:off x="2678291" y="4916568"/>
            <a:ext cx="1092759" cy="25572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800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13" name="メモ 12">
            <a:extLst>
              <a:ext uri="{FF2B5EF4-FFF2-40B4-BE49-F238E27FC236}">
                <a16:creationId xmlns:a16="http://schemas.microsoft.com/office/drawing/2014/main" id="{8404F679-0A50-A34A-AE86-D5E4C6F317B0}"/>
              </a:ext>
            </a:extLst>
          </p:cNvPr>
          <p:cNvSpPr/>
          <p:nvPr/>
        </p:nvSpPr>
        <p:spPr>
          <a:xfrm>
            <a:off x="2678291" y="5256699"/>
            <a:ext cx="1092759" cy="25572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800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14" name="メモ 13">
            <a:extLst>
              <a:ext uri="{FF2B5EF4-FFF2-40B4-BE49-F238E27FC236}">
                <a16:creationId xmlns:a16="http://schemas.microsoft.com/office/drawing/2014/main" id="{3756D309-F32E-7F4B-AEF4-BCCA5B40C6E6}"/>
              </a:ext>
            </a:extLst>
          </p:cNvPr>
          <p:cNvSpPr/>
          <p:nvPr/>
        </p:nvSpPr>
        <p:spPr>
          <a:xfrm>
            <a:off x="4010918" y="4901070"/>
            <a:ext cx="1092759" cy="25572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800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15" name="メモ 14">
            <a:extLst>
              <a:ext uri="{FF2B5EF4-FFF2-40B4-BE49-F238E27FC236}">
                <a16:creationId xmlns:a16="http://schemas.microsoft.com/office/drawing/2014/main" id="{C99BC730-0363-8548-B0DD-571D73340F8A}"/>
              </a:ext>
            </a:extLst>
          </p:cNvPr>
          <p:cNvSpPr/>
          <p:nvPr/>
        </p:nvSpPr>
        <p:spPr>
          <a:xfrm>
            <a:off x="4010918" y="5241201"/>
            <a:ext cx="1092759" cy="25572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800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16" name="メモ 15">
            <a:extLst>
              <a:ext uri="{FF2B5EF4-FFF2-40B4-BE49-F238E27FC236}">
                <a16:creationId xmlns:a16="http://schemas.microsoft.com/office/drawing/2014/main" id="{BC6A3BA3-1559-E549-B254-A64484795D4B}"/>
              </a:ext>
            </a:extLst>
          </p:cNvPr>
          <p:cNvSpPr/>
          <p:nvPr/>
        </p:nvSpPr>
        <p:spPr>
          <a:xfrm>
            <a:off x="5225928" y="4901070"/>
            <a:ext cx="1092759" cy="25572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800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17" name="メモ 16">
            <a:extLst>
              <a:ext uri="{FF2B5EF4-FFF2-40B4-BE49-F238E27FC236}">
                <a16:creationId xmlns:a16="http://schemas.microsoft.com/office/drawing/2014/main" id="{83236854-BEB6-7E47-A167-117F5F08B5E5}"/>
              </a:ext>
            </a:extLst>
          </p:cNvPr>
          <p:cNvSpPr/>
          <p:nvPr/>
        </p:nvSpPr>
        <p:spPr>
          <a:xfrm>
            <a:off x="5225928" y="5241201"/>
            <a:ext cx="1092759" cy="25572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800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18" name="メモ 17">
            <a:extLst>
              <a:ext uri="{FF2B5EF4-FFF2-40B4-BE49-F238E27FC236}">
                <a16:creationId xmlns:a16="http://schemas.microsoft.com/office/drawing/2014/main" id="{29C146E1-4E2C-2242-B513-DC07D247E9B2}"/>
              </a:ext>
            </a:extLst>
          </p:cNvPr>
          <p:cNvSpPr/>
          <p:nvPr/>
        </p:nvSpPr>
        <p:spPr>
          <a:xfrm>
            <a:off x="6457975" y="4912696"/>
            <a:ext cx="1092759" cy="25572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800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19" name="メモ 18">
            <a:extLst>
              <a:ext uri="{FF2B5EF4-FFF2-40B4-BE49-F238E27FC236}">
                <a16:creationId xmlns:a16="http://schemas.microsoft.com/office/drawing/2014/main" id="{2037DC41-1C9C-6140-9779-DB1BB9A5A2B3}"/>
              </a:ext>
            </a:extLst>
          </p:cNvPr>
          <p:cNvSpPr/>
          <p:nvPr/>
        </p:nvSpPr>
        <p:spPr>
          <a:xfrm>
            <a:off x="6457975" y="5252827"/>
            <a:ext cx="1092759" cy="25572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800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24" name="メモ 23">
            <a:extLst>
              <a:ext uri="{FF2B5EF4-FFF2-40B4-BE49-F238E27FC236}">
                <a16:creationId xmlns:a16="http://schemas.microsoft.com/office/drawing/2014/main" id="{81B24EC2-E82E-DD45-8357-8E8BCE97566C}"/>
              </a:ext>
            </a:extLst>
          </p:cNvPr>
          <p:cNvSpPr/>
          <p:nvPr/>
        </p:nvSpPr>
        <p:spPr>
          <a:xfrm>
            <a:off x="11367056" y="4904945"/>
            <a:ext cx="1092759" cy="25572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800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25" name="メモ 24">
            <a:extLst>
              <a:ext uri="{FF2B5EF4-FFF2-40B4-BE49-F238E27FC236}">
                <a16:creationId xmlns:a16="http://schemas.microsoft.com/office/drawing/2014/main" id="{5EB3C55B-8192-7A40-8406-5BA3818EBA79}"/>
              </a:ext>
            </a:extLst>
          </p:cNvPr>
          <p:cNvSpPr/>
          <p:nvPr/>
        </p:nvSpPr>
        <p:spPr>
          <a:xfrm>
            <a:off x="11367056" y="5245076"/>
            <a:ext cx="1092759" cy="25572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800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26" name="メモ 25">
            <a:extLst>
              <a:ext uri="{FF2B5EF4-FFF2-40B4-BE49-F238E27FC236}">
                <a16:creationId xmlns:a16="http://schemas.microsoft.com/office/drawing/2014/main" id="{B3D7FC3C-0B94-9B47-B7E0-0211B4BBDACC}"/>
              </a:ext>
            </a:extLst>
          </p:cNvPr>
          <p:cNvSpPr/>
          <p:nvPr/>
        </p:nvSpPr>
        <p:spPr>
          <a:xfrm>
            <a:off x="10152046" y="4901071"/>
            <a:ext cx="1092759" cy="25572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800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27" name="メモ 26">
            <a:extLst>
              <a:ext uri="{FF2B5EF4-FFF2-40B4-BE49-F238E27FC236}">
                <a16:creationId xmlns:a16="http://schemas.microsoft.com/office/drawing/2014/main" id="{B9341B4F-F324-9F43-9EF6-17E137FA9027}"/>
              </a:ext>
            </a:extLst>
          </p:cNvPr>
          <p:cNvSpPr/>
          <p:nvPr/>
        </p:nvSpPr>
        <p:spPr>
          <a:xfrm>
            <a:off x="10152046" y="5241202"/>
            <a:ext cx="1092759" cy="25572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800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28" name="メモ 27">
            <a:extLst>
              <a:ext uri="{FF2B5EF4-FFF2-40B4-BE49-F238E27FC236}">
                <a16:creationId xmlns:a16="http://schemas.microsoft.com/office/drawing/2014/main" id="{9A80C3B6-25D6-2942-9352-EC32A2C4E629}"/>
              </a:ext>
            </a:extLst>
          </p:cNvPr>
          <p:cNvSpPr/>
          <p:nvPr/>
        </p:nvSpPr>
        <p:spPr>
          <a:xfrm>
            <a:off x="8937036" y="4889447"/>
            <a:ext cx="1092759" cy="25572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800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29" name="メモ 28">
            <a:extLst>
              <a:ext uri="{FF2B5EF4-FFF2-40B4-BE49-F238E27FC236}">
                <a16:creationId xmlns:a16="http://schemas.microsoft.com/office/drawing/2014/main" id="{7662CA1F-F089-644F-ABF3-6C0E8D619C9F}"/>
              </a:ext>
            </a:extLst>
          </p:cNvPr>
          <p:cNvSpPr/>
          <p:nvPr/>
        </p:nvSpPr>
        <p:spPr>
          <a:xfrm>
            <a:off x="8937036" y="5229578"/>
            <a:ext cx="1092759" cy="25572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800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30" name="メモ 29">
            <a:extLst>
              <a:ext uri="{FF2B5EF4-FFF2-40B4-BE49-F238E27FC236}">
                <a16:creationId xmlns:a16="http://schemas.microsoft.com/office/drawing/2014/main" id="{EEB5C65B-C004-FE44-9CF1-DC7502D97AA2}"/>
              </a:ext>
            </a:extLst>
          </p:cNvPr>
          <p:cNvSpPr/>
          <p:nvPr/>
        </p:nvSpPr>
        <p:spPr>
          <a:xfrm>
            <a:off x="7637399" y="4920445"/>
            <a:ext cx="1092759" cy="25572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800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31" name="メモ 30">
            <a:extLst>
              <a:ext uri="{FF2B5EF4-FFF2-40B4-BE49-F238E27FC236}">
                <a16:creationId xmlns:a16="http://schemas.microsoft.com/office/drawing/2014/main" id="{FDFFF622-C2AF-294B-930F-344825C0C2D6}"/>
              </a:ext>
            </a:extLst>
          </p:cNvPr>
          <p:cNvSpPr/>
          <p:nvPr/>
        </p:nvSpPr>
        <p:spPr>
          <a:xfrm>
            <a:off x="7637399" y="5260576"/>
            <a:ext cx="1092759" cy="25572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800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17007FF-749B-F44C-B68F-C1E3267F3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69" y="2805032"/>
            <a:ext cx="1117600" cy="18796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205E068-DE02-1442-BC9A-7F350F681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9431" y="2792332"/>
            <a:ext cx="11176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64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3C9416-C035-DE48-A690-F306AADED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09" y="46165"/>
            <a:ext cx="11696638" cy="1124028"/>
          </a:xfrm>
        </p:spPr>
        <p:txBody>
          <a:bodyPr>
            <a:normAutofit/>
          </a:bodyPr>
          <a:lstStyle/>
          <a:p>
            <a:r>
              <a:rPr kumimoji="1" lang="ja-JP" altLang="en-US" sz="4000"/>
              <a:t>学習活動カード（表面）こちらを並べて使います。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689CAD26-B975-C24A-A6A6-7DA028D88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16" y="1556142"/>
            <a:ext cx="1117600" cy="18669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C97C0964-478A-484F-A06B-10644C75D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665" y="1573904"/>
            <a:ext cx="1117600" cy="186690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232BDCB4-E41D-3A4A-A772-5A7431C79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6140" y="1582755"/>
            <a:ext cx="1117600" cy="1879600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DA40B639-C7EE-5C4D-BF07-4600DADF43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0129" y="1582755"/>
            <a:ext cx="1117600" cy="187960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6DBB971D-701E-4B42-A1FB-DC3DC2AABA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3562" y="1582755"/>
            <a:ext cx="1117600" cy="1879600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4DD273B3-614D-5A46-B128-65CD7E3850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1466" y="1558556"/>
            <a:ext cx="1117600" cy="1879600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BAB326E2-B0C2-BD4C-AFE0-3169EA7EC2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52330" y="1549792"/>
            <a:ext cx="1117600" cy="1879600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CD8EAF75-1354-214E-A15B-71576B757E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02803" y="1558556"/>
            <a:ext cx="1079500" cy="1879600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945F675B-8B8C-7148-815F-9756765A8E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44954" y="1564906"/>
            <a:ext cx="1117600" cy="1866900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0E137F3C-0797-F346-B74F-C82D6AAF8AD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809" y="4194113"/>
            <a:ext cx="1117600" cy="1866900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FB58120B-14FB-8B42-855E-49E8A275D3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46759" y="4223955"/>
            <a:ext cx="1117600" cy="1866900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C7EFA237-757A-014E-A061-BA3BC73F3B2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91349" y="4230246"/>
            <a:ext cx="1117600" cy="1879600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AC2923A9-ED17-564C-8065-6512618F981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90543" y="4233846"/>
            <a:ext cx="1117600" cy="1905000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07997AC8-62C3-914E-9582-0F4F0AA793F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57041" y="4246546"/>
            <a:ext cx="1117600" cy="1892300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6503AC9C-A305-0747-BEE0-05F2A9B0512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83267" y="4233846"/>
            <a:ext cx="1117600" cy="1917700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AD65FB7D-6672-6640-9BA6-2909D3EC5DF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30568" y="4266809"/>
            <a:ext cx="1117600" cy="1905000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D5848350-A3ED-9E44-AB38-9562CC4B76F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82462" y="4217546"/>
            <a:ext cx="1117600" cy="1905000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412E7461-6A34-7B4B-B575-8D96803606A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279360" y="4217546"/>
            <a:ext cx="1130300" cy="1892300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8DCD56C0-EF16-6042-BB92-2E9A0B5CD1F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525919" y="4204905"/>
            <a:ext cx="1117600" cy="1905000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98AD93FB-B990-8A41-9481-2059829D603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31471" y="6832084"/>
            <a:ext cx="1130300" cy="1917700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7D4CE58C-BA42-E34D-9553-44024366242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77867" y="6857484"/>
            <a:ext cx="1130300" cy="1892300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BB79EDEE-E8E0-4949-950F-C459F02A60A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57852" y="6857484"/>
            <a:ext cx="1117600" cy="1892300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46AFB24B-4F50-2344-8B79-E2A77BD2E130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899992" y="6924805"/>
            <a:ext cx="1117600" cy="1905000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352A7D02-4578-1E47-BA4E-9BB8F97922E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01484" y="6919844"/>
            <a:ext cx="1117600" cy="1879600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22233956-E790-A549-9FF6-15A1BDD36C8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343624" y="6894444"/>
            <a:ext cx="1117600" cy="1905000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E222ED34-1D50-E34B-B3A2-24A0BF882CF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545116" y="6930129"/>
            <a:ext cx="1117600" cy="1892300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EFE438AC-B0CE-184A-9D1F-CD0152CB0C1D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848168" y="6857484"/>
            <a:ext cx="1117600" cy="1905000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86266EFF-3EE9-E544-8218-BE7E3DD5FE7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059940" y="6894444"/>
            <a:ext cx="11303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81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18CF6C-2BBD-0146-AA2F-05488CFBE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8" y="70992"/>
            <a:ext cx="12445139" cy="821196"/>
          </a:xfrm>
        </p:spPr>
        <p:txBody>
          <a:bodyPr>
            <a:normAutofit/>
          </a:bodyPr>
          <a:lstStyle/>
          <a:p>
            <a:r>
              <a:rPr kumimoji="1" lang="ja-JP" altLang="en-US" sz="2800"/>
              <a:t>学習活動カード（裏面）活動の詳細や育成する情報活用能力が分かります。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9BEA070-D9A5-464F-AC78-32E4422EC9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237" b="50020"/>
          <a:stretch/>
        </p:blipFill>
        <p:spPr>
          <a:xfrm>
            <a:off x="3652602" y="7453686"/>
            <a:ext cx="1147130" cy="192980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FA7913C-EAB4-EC46-8F4A-B96CD4EE03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901" b="49560"/>
          <a:stretch/>
        </p:blipFill>
        <p:spPr>
          <a:xfrm>
            <a:off x="1190299" y="867181"/>
            <a:ext cx="1166649" cy="193248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9382768-092F-094E-B142-696012767D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521" r="79960"/>
          <a:stretch/>
        </p:blipFill>
        <p:spPr>
          <a:xfrm>
            <a:off x="2457504" y="7435351"/>
            <a:ext cx="1163212" cy="193248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9DC5030-FEAF-AD88-F88A-3B181A63A8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670" r="20231" b="49950"/>
          <a:stretch/>
        </p:blipFill>
        <p:spPr>
          <a:xfrm>
            <a:off x="31531" y="846323"/>
            <a:ext cx="1166649" cy="193248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176179A-CE69-94A5-AC97-02751A7E26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38" r="19495" b="49560"/>
          <a:stretch/>
        </p:blipFill>
        <p:spPr>
          <a:xfrm>
            <a:off x="2333300" y="877853"/>
            <a:ext cx="1240221" cy="193248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9DEF057-68A3-ED5A-5D1C-DE1B2FA009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560" r="79901"/>
          <a:stretch/>
        </p:blipFill>
        <p:spPr>
          <a:xfrm>
            <a:off x="1233769" y="2978989"/>
            <a:ext cx="1166649" cy="193248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535F81D-14B8-C48E-420D-6F3EB65CB2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42" r="39792" b="49560"/>
          <a:stretch/>
        </p:blipFill>
        <p:spPr>
          <a:xfrm>
            <a:off x="3499949" y="888200"/>
            <a:ext cx="1240222" cy="193248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8E4BE6C-EE7B-29C6-97C1-7B8862F3D2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65" r="60236" b="49560"/>
          <a:stretch/>
        </p:blipFill>
        <p:spPr>
          <a:xfrm>
            <a:off x="4734916" y="899109"/>
            <a:ext cx="1166649" cy="193248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18A4532-C496-7D39-5329-D972BC5EA0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9901" b="49560"/>
          <a:stretch/>
        </p:blipFill>
        <p:spPr>
          <a:xfrm>
            <a:off x="5948863" y="899508"/>
            <a:ext cx="1166649" cy="193248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417243D-1C76-3D68-68F3-CF22D5A0D0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901" t="49560"/>
          <a:stretch/>
        </p:blipFill>
        <p:spPr>
          <a:xfrm>
            <a:off x="7120767" y="867180"/>
            <a:ext cx="1166649" cy="193248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2F57396-8D6C-6FDD-D0E5-ED3F254F8E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44" t="49560" r="19876"/>
          <a:stretch/>
        </p:blipFill>
        <p:spPr>
          <a:xfrm>
            <a:off x="8313691" y="877852"/>
            <a:ext cx="1177159" cy="193248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02F9165B-9442-B63A-0B8A-C9B7256DE2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757" t="49708" r="40325"/>
          <a:stretch/>
        </p:blipFill>
        <p:spPr>
          <a:xfrm>
            <a:off x="9490850" y="877690"/>
            <a:ext cx="1156137" cy="192681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D3C9638-5F24-633B-DD20-A76B1E6310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35" t="49560" r="59842"/>
          <a:stretch/>
        </p:blipFill>
        <p:spPr>
          <a:xfrm>
            <a:off x="14570" y="2978989"/>
            <a:ext cx="1208690" cy="1932486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3E27900A-C12A-C325-2350-FF662DF624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901" b="50000"/>
          <a:stretch/>
        </p:blipFill>
        <p:spPr>
          <a:xfrm>
            <a:off x="2387283" y="3013289"/>
            <a:ext cx="1166650" cy="191415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36BB9DCB-F896-649E-A962-6DA195F1CE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883" r="19837" b="49570"/>
          <a:stretch/>
        </p:blipFill>
        <p:spPr>
          <a:xfrm>
            <a:off x="3556865" y="3010104"/>
            <a:ext cx="1177159" cy="1930616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3FFF90C1-2119-3D64-24AF-32FCDC4DB5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67" r="60354" b="49999"/>
          <a:stretch/>
        </p:blipFill>
        <p:spPr>
          <a:xfrm>
            <a:off x="4715328" y="3004803"/>
            <a:ext cx="1177160" cy="1930617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63F0CBFE-179F-64F5-3120-70C447B68E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0360" b="50479"/>
          <a:stretch/>
        </p:blipFill>
        <p:spPr>
          <a:xfrm>
            <a:off x="2444014" y="5244364"/>
            <a:ext cx="1140021" cy="1895816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6CFE2FCC-00D3-2715-4A64-D23E2716B1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540" r="60819" b="50479"/>
          <a:stretch/>
        </p:blipFill>
        <p:spPr>
          <a:xfrm>
            <a:off x="1223260" y="5241692"/>
            <a:ext cx="1140020" cy="1895816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1009BEB9-8C3D-FC35-2273-22841281E0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444" r="39733" b="50479"/>
          <a:stretch/>
        </p:blipFill>
        <p:spPr>
          <a:xfrm>
            <a:off x="28901" y="5241692"/>
            <a:ext cx="1208693" cy="1895816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AFB58C44-FC6A-5267-74D9-CA36C62BC6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505" t="50479" r="40396"/>
          <a:stretch/>
        </p:blipFill>
        <p:spPr>
          <a:xfrm>
            <a:off x="5948848" y="5228968"/>
            <a:ext cx="1166649" cy="1895816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6FCB1651-EF67-ADBF-6CA5-AFF3EB59EF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004" t="50479" r="20234"/>
          <a:stretch/>
        </p:blipFill>
        <p:spPr>
          <a:xfrm>
            <a:off x="4776641" y="5228968"/>
            <a:ext cx="1147130" cy="1895816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28173F06-2B9E-748F-6F67-DD6D2A533F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901" t="50479"/>
          <a:stretch/>
        </p:blipFill>
        <p:spPr>
          <a:xfrm>
            <a:off x="3591914" y="5239064"/>
            <a:ext cx="1166650" cy="1895816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29E9D60C-7997-D6F1-D304-0C965E1700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063" t="49950" r="20357"/>
          <a:stretch/>
        </p:blipFill>
        <p:spPr>
          <a:xfrm>
            <a:off x="8344641" y="5192298"/>
            <a:ext cx="1136509" cy="1932486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958A1850-9824-963E-99A0-ED1F8007D0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901" t="49950"/>
          <a:stretch/>
        </p:blipFill>
        <p:spPr>
          <a:xfrm>
            <a:off x="7154083" y="5220729"/>
            <a:ext cx="1166649" cy="1932486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CF0A3523-2F99-40B5-93D2-E303666986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449" t="50479" r="60911"/>
          <a:stretch/>
        </p:blipFill>
        <p:spPr>
          <a:xfrm>
            <a:off x="50278" y="7453686"/>
            <a:ext cx="1140021" cy="1895816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047CAEDF-D252-89E0-060B-D0E4E83EC1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59" t="50020" r="59942"/>
          <a:stretch/>
        </p:blipFill>
        <p:spPr>
          <a:xfrm>
            <a:off x="1258968" y="7455953"/>
            <a:ext cx="1166650" cy="192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07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2E120F-710A-2C41-AA15-B68947E8C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31" y="185979"/>
            <a:ext cx="12401938" cy="1429461"/>
          </a:xfrm>
        </p:spPr>
        <p:txBody>
          <a:bodyPr>
            <a:normAutofit/>
          </a:bodyPr>
          <a:lstStyle/>
          <a:p>
            <a:r>
              <a:rPr kumimoji="1" lang="ja-JP" altLang="en-US"/>
              <a:t>思考</a:t>
            </a:r>
            <a:r>
              <a:rPr kumimoji="1" lang="en-US" altLang="ja-JP" dirty="0"/>
              <a:t>×</a:t>
            </a:r>
            <a:r>
              <a:rPr kumimoji="1" lang="ja-JP" altLang="en-US"/>
              <a:t>表現ルーブリック</a:t>
            </a:r>
            <a:br>
              <a:rPr kumimoji="1" lang="en-US" altLang="ja-JP" dirty="0"/>
            </a:br>
            <a:r>
              <a:rPr lang="en-US" altLang="ja-JP" sz="2800" dirty="0"/>
              <a:t>※PBL</a:t>
            </a:r>
            <a:r>
              <a:rPr lang="ja-JP" altLang="en-US" sz="2800"/>
              <a:t>の</a:t>
            </a:r>
            <a:r>
              <a:rPr kumimoji="1" lang="ja-JP" altLang="en-US" sz="2800"/>
              <a:t>成果物・パフォーマンスについて書きます。</a:t>
            </a:r>
            <a:endParaRPr kumimoji="1" lang="ja-JP" altLang="en-US" sz="270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4E0D3917-393D-474F-ADDE-F522F3E189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769509"/>
              </p:ext>
            </p:extLst>
          </p:nvPr>
        </p:nvGraphicFramePr>
        <p:xfrm>
          <a:off x="260888" y="2283950"/>
          <a:ext cx="12279824" cy="5833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9465">
                  <a:extLst>
                    <a:ext uri="{9D8B030D-6E8A-4147-A177-3AD203B41FA5}">
                      <a16:colId xmlns:a16="http://schemas.microsoft.com/office/drawing/2014/main" val="2273847246"/>
                    </a:ext>
                  </a:extLst>
                </a:gridCol>
                <a:gridCol w="2867186">
                  <a:extLst>
                    <a:ext uri="{9D8B030D-6E8A-4147-A177-3AD203B41FA5}">
                      <a16:colId xmlns:a16="http://schemas.microsoft.com/office/drawing/2014/main" val="61734931"/>
                    </a:ext>
                  </a:extLst>
                </a:gridCol>
                <a:gridCol w="2651243">
                  <a:extLst>
                    <a:ext uri="{9D8B030D-6E8A-4147-A177-3AD203B41FA5}">
                      <a16:colId xmlns:a16="http://schemas.microsoft.com/office/drawing/2014/main" val="3102305569"/>
                    </a:ext>
                  </a:extLst>
                </a:gridCol>
                <a:gridCol w="2455965">
                  <a:extLst>
                    <a:ext uri="{9D8B030D-6E8A-4147-A177-3AD203B41FA5}">
                      <a16:colId xmlns:a16="http://schemas.microsoft.com/office/drawing/2014/main" val="2631999545"/>
                    </a:ext>
                  </a:extLst>
                </a:gridCol>
                <a:gridCol w="2455965">
                  <a:extLst>
                    <a:ext uri="{9D8B030D-6E8A-4147-A177-3AD203B41FA5}">
                      <a16:colId xmlns:a16="http://schemas.microsoft.com/office/drawing/2014/main" val="117189490"/>
                    </a:ext>
                  </a:extLst>
                </a:gridCol>
              </a:tblGrid>
              <a:tr h="138335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S</a:t>
                      </a:r>
                      <a:br>
                        <a:rPr kumimoji="1" lang="en-US" altLang="ja-JP" sz="2000" dirty="0"/>
                      </a:br>
                      <a:r>
                        <a:rPr kumimoji="1" lang="ja-JP" altLang="en-US" sz="2000"/>
                        <a:t>（すばらしい）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ja-JP" altLang="en-US" sz="2000"/>
                        <a:t>プロジェクトに応じた創意工夫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A</a:t>
                      </a:r>
                      <a:br>
                        <a:rPr kumimoji="1" lang="en-US" altLang="ja-JP" sz="2000" dirty="0"/>
                      </a:br>
                      <a:r>
                        <a:rPr kumimoji="1" lang="ja-JP" altLang="en-US" sz="2000"/>
                        <a:t>（よくできている）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ja-JP" altLang="en-US" sz="2000"/>
                        <a:t>単元目標に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ja-JP" altLang="en-US" sz="2000"/>
                        <a:t>到達している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B</a:t>
                      </a:r>
                      <a:br>
                        <a:rPr kumimoji="1" lang="en-US" altLang="ja-JP" sz="2000" dirty="0"/>
                      </a:br>
                      <a:r>
                        <a:rPr kumimoji="1" lang="ja-JP" altLang="en-US" sz="2000"/>
                        <a:t>（あと一歩）</a:t>
                      </a:r>
                      <a:br>
                        <a:rPr kumimoji="1" lang="en-US" altLang="ja-JP" sz="2000" dirty="0"/>
                      </a:br>
                      <a:r>
                        <a:rPr kumimoji="1" lang="ja-JP" altLang="en-US" sz="2000"/>
                        <a:t>部分的な理解や</a:t>
                      </a:r>
                      <a:br>
                        <a:rPr kumimoji="1" lang="en-US" altLang="ja-JP" sz="2000" dirty="0"/>
                      </a:br>
                      <a:r>
                        <a:rPr kumimoji="1" lang="ja-JP" altLang="en-US" sz="2000"/>
                        <a:t>質を伴わない表現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C</a:t>
                      </a:r>
                      <a:br>
                        <a:rPr kumimoji="1" lang="en-US" altLang="ja-JP" sz="2000" dirty="0"/>
                      </a:br>
                      <a:r>
                        <a:rPr kumimoji="1" lang="ja-JP" altLang="en-US" sz="2000"/>
                        <a:t>（改善を要する）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ja-JP" altLang="en-US" sz="2000"/>
                        <a:t>児童生徒の</a:t>
                      </a:r>
                      <a:br>
                        <a:rPr kumimoji="1" lang="en-US" altLang="ja-JP" sz="2000" dirty="0"/>
                      </a:br>
                      <a:r>
                        <a:rPr kumimoji="1" lang="ja-JP" altLang="en-US" sz="2000"/>
                        <a:t>最初の状態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939391"/>
                  </a:ext>
                </a:extLst>
              </a:tr>
              <a:tr h="182497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思考</a:t>
                      </a:r>
                      <a:br>
                        <a:rPr kumimoji="1" lang="en-US" altLang="ja-JP"/>
                      </a:br>
                      <a:r>
                        <a:rPr kumimoji="1" lang="ja-JP" altLang="en-US"/>
                        <a:t>（内容）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4000" dirty="0" err="1"/>
                        <a:t>xxxxxxxxxxxxxxxxxxxx</a:t>
                      </a:r>
                      <a:endParaRPr kumimoji="1" lang="en-US" altLang="ja-JP" sz="4000" dirty="0"/>
                    </a:p>
                    <a:p>
                      <a:pPr algn="l"/>
                      <a:endParaRPr kumimoji="1" lang="en-US" altLang="ja-JP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4000" dirty="0" err="1"/>
                        <a:t>xxxxxxxxxxxxxxxxxxxx</a:t>
                      </a:r>
                      <a:endParaRPr kumimoji="1" lang="en-US" altLang="ja-JP" sz="4000" dirty="0"/>
                    </a:p>
                    <a:p>
                      <a:pPr algn="l"/>
                      <a:endParaRPr kumimoji="1" lang="ja-JP" alt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4000" dirty="0" err="1"/>
                        <a:t>xxxxxxxxxxxxxxxxxxxx</a:t>
                      </a:r>
                      <a:endParaRPr kumimoji="1" lang="en-US" altLang="ja-JP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4000" dirty="0" err="1"/>
                        <a:t>xxxxxxxxxxxxxxxxxxxx</a:t>
                      </a:r>
                      <a:endParaRPr kumimoji="1" lang="en-US" altLang="ja-JP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106168"/>
                  </a:ext>
                </a:extLst>
              </a:tr>
              <a:tr h="182497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表現</a:t>
                      </a:r>
                      <a:br>
                        <a:rPr kumimoji="1" lang="en-US" altLang="ja-JP"/>
                      </a:br>
                      <a:r>
                        <a:rPr kumimoji="1" lang="ja-JP" altLang="en-US"/>
                        <a:t>（見た目）</a:t>
                      </a:r>
                      <a:endParaRPr kumimoji="1" lang="en-US" altLang="ja-JP"/>
                    </a:p>
                    <a:p>
                      <a:pPr algn="ctr"/>
                      <a:r>
                        <a:rPr kumimoji="1" lang="en-US" altLang="ja-JP" sz="1600"/>
                        <a:t>※</a:t>
                      </a:r>
                      <a:r>
                        <a:rPr kumimoji="1" lang="ja-JP" altLang="en-US" sz="1600"/>
                        <a:t>資料と口頭など分ける場合もある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4000" dirty="0" err="1"/>
                        <a:t>xxxxxxxxxxxxxxxxxxxx</a:t>
                      </a:r>
                      <a:endParaRPr kumimoji="1" lang="en-US" altLang="ja-JP" sz="4000" dirty="0"/>
                    </a:p>
                    <a:p>
                      <a:pPr algn="l"/>
                      <a:endParaRPr kumimoji="1" lang="en-US" altLang="ja-JP" sz="4000" dirty="0"/>
                    </a:p>
                    <a:p>
                      <a:pPr algn="l"/>
                      <a:endParaRPr kumimoji="1" lang="en-US" altLang="ja-JP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4000" dirty="0" err="1"/>
                        <a:t>xxxxxxxxxxxxxxxxxxxx</a:t>
                      </a:r>
                      <a:endParaRPr kumimoji="1" lang="en-US" altLang="ja-JP" sz="4000" dirty="0"/>
                    </a:p>
                    <a:p>
                      <a:pPr algn="l"/>
                      <a:endParaRPr kumimoji="1" lang="ja-JP" alt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4000" dirty="0" err="1"/>
                        <a:t>xxxxxxxxxxxxxxxxxxxx</a:t>
                      </a:r>
                      <a:endParaRPr kumimoji="1" lang="en-US" altLang="ja-JP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4000" dirty="0" err="1"/>
                        <a:t>xxxxxxxxxxxxxxxxxxxx</a:t>
                      </a:r>
                      <a:endParaRPr kumimoji="1" lang="en-US" altLang="ja-JP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396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9187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D558B729-4935-8C4A-9803-AAA27D737E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937985"/>
              </p:ext>
            </p:extLst>
          </p:nvPr>
        </p:nvGraphicFramePr>
        <p:xfrm>
          <a:off x="68095" y="89796"/>
          <a:ext cx="12324588" cy="9424787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28588">
                  <a:extLst>
                    <a:ext uri="{9D8B030D-6E8A-4147-A177-3AD203B41FA5}">
                      <a16:colId xmlns:a16="http://schemas.microsoft.com/office/drawing/2014/main" val="2566679222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val="2298940676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661446436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3804807077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864286641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1439783577"/>
                    </a:ext>
                  </a:extLst>
                </a:gridCol>
              </a:tblGrid>
              <a:tr h="277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614" marR="7614" marT="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</a:rPr>
                        <a:t>学習内容</a:t>
                      </a:r>
                      <a:endParaRPr lang="ja-JP" sz="1400" b="1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</a:rPr>
                        <a:t>レベル１（小学校下学年）</a:t>
                      </a:r>
                      <a:endParaRPr lang="ja-JP" sz="1400" b="1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</a:rPr>
                        <a:t>レベル２（小学校上学年）</a:t>
                      </a:r>
                      <a:endParaRPr lang="ja-JP" sz="1400" b="1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</a:rPr>
                        <a:t>レベル３（中学校）</a:t>
                      </a:r>
                      <a:endParaRPr lang="ja-JP" sz="1400" b="1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400" kern="100">
                          <a:effectLst/>
                        </a:rPr>
                        <a:t>レベル４（高校）</a:t>
                      </a:r>
                      <a:endParaRPr lang="ja-JP" sz="1400" b="1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223820"/>
                  </a:ext>
                </a:extLst>
              </a:tr>
              <a:tr h="304864">
                <a:tc rowSpan="8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400" kern="100">
                          <a:solidFill>
                            <a:schemeClr val="bg1"/>
                          </a:solidFill>
                          <a:effectLst/>
                        </a:rPr>
                        <a:t>活動スキル</a:t>
                      </a:r>
                      <a:endParaRPr lang="ja-JP" sz="1200" b="1" kern="100">
                        <a:solidFill>
                          <a:schemeClr val="bg1"/>
                        </a:solidFill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vert="eaVert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00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effectLst/>
                        </a:rPr>
                        <a:t>A1 </a:t>
                      </a:r>
                      <a:r>
                        <a:rPr lang="ja-JP" sz="1050" b="1" kern="100">
                          <a:effectLst/>
                        </a:rPr>
                        <a:t>記録と編集</a:t>
                      </a:r>
                      <a:endParaRPr lang="ja-JP" sz="1050" b="1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写真や動画の撮影，音声の記録</a:t>
                      </a:r>
                      <a:r>
                        <a:rPr lang="ja-JP" altLang="en-US" sz="1000" kern="100">
                          <a:effectLst/>
                        </a:rPr>
                        <a:t>をす</a:t>
                      </a:r>
                      <a:r>
                        <a:rPr lang="ja-JP" sz="1000" kern="100">
                          <a:effectLst/>
                        </a:rPr>
                        <a:t>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写真や映像，音声の加工・編集</a:t>
                      </a:r>
                      <a:r>
                        <a:rPr lang="ja-JP" altLang="en-US" sz="1000" kern="100">
                          <a:effectLst/>
                        </a:rPr>
                        <a:t>をする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目的や情報の種類に応じてアプリケーションを選択，活用</a:t>
                      </a:r>
                      <a:r>
                        <a:rPr lang="ja-JP" altLang="en-US" sz="1000" kern="100">
                          <a:effectLst/>
                        </a:rPr>
                        <a:t>する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>
                          <a:effectLst/>
                        </a:rPr>
                        <a:t>複数のアプリケーションを組み合わせて情報を編集する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01337108"/>
                  </a:ext>
                </a:extLst>
              </a:tr>
              <a:tr h="3048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00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effectLst/>
                        </a:rPr>
                        <a:t>A2 </a:t>
                      </a:r>
                      <a:r>
                        <a:rPr lang="ja-JP" sz="1050" b="1" kern="100">
                          <a:effectLst/>
                        </a:rPr>
                        <a:t>ＰＣの操作</a:t>
                      </a:r>
                      <a:endParaRPr lang="ja-JP" sz="1050" b="1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ローマ字で文字入力</a:t>
                      </a:r>
                      <a:r>
                        <a:rPr lang="ja-JP" altLang="en-US" sz="1000" kern="100">
                          <a:effectLst/>
                        </a:rPr>
                        <a:t>する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ja-JP" sz="1000" kern="100">
                          <a:solidFill>
                            <a:schemeClr val="tx1"/>
                          </a:solidFill>
                          <a:effectLst/>
                        </a:rPr>
                        <a:t>クラウド等を用いた協働作業のためにコンピュータを活用</a:t>
                      </a:r>
                      <a:r>
                        <a:rPr lang="ja-JP" altLang="en-US" sz="1000" kern="100">
                          <a:solidFill>
                            <a:schemeClr val="tx1"/>
                          </a:solidFill>
                          <a:effectLst/>
                        </a:rPr>
                        <a:t>す</a:t>
                      </a:r>
                      <a:r>
                        <a:rPr lang="ja-JP" altLang="ja-JP" sz="1000" kern="100">
                          <a:solidFill>
                            <a:schemeClr val="tx1"/>
                          </a:solidFill>
                          <a:effectLst/>
                        </a:rPr>
                        <a:t>る</a:t>
                      </a:r>
                      <a:endParaRPr lang="ja-JP" altLang="ja-JP" sz="1000" kern="100">
                        <a:solidFill>
                          <a:schemeClr val="tx1"/>
                        </a:solidFill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>
                          <a:solidFill>
                            <a:schemeClr val="tx1"/>
                          </a:solidFill>
                          <a:effectLst/>
                        </a:rPr>
                        <a:t>目的や場面に応じてコンピュータの活用方法を考え、活用する</a:t>
                      </a:r>
                      <a:endParaRPr lang="ja-JP" sz="1000" kern="100">
                        <a:solidFill>
                          <a:schemeClr val="tx1"/>
                        </a:solidFill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>
                          <a:solidFill>
                            <a:schemeClr val="tx1"/>
                          </a:solidFill>
                          <a:effectLst/>
                        </a:rPr>
                        <a:t>目的や場面に応じてコンピュータの活用方法を自ら学び、活用する</a:t>
                      </a:r>
                      <a:endParaRPr lang="ja-JP" altLang="ja-JP" sz="1000" kern="100">
                        <a:solidFill>
                          <a:schemeClr val="tx1"/>
                        </a:solidFill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/>
                </a:tc>
                <a:extLst>
                  <a:ext uri="{0D108BD9-81ED-4DB2-BD59-A6C34878D82A}">
                    <a16:rowId xmlns:a16="http://schemas.microsoft.com/office/drawing/2014/main" val="3327017717"/>
                  </a:ext>
                </a:extLst>
              </a:tr>
              <a:tr h="3048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00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effectLst/>
                        </a:rPr>
                        <a:t>A3 </a:t>
                      </a:r>
                      <a:r>
                        <a:rPr lang="ja-JP" sz="1050" b="1" kern="100">
                          <a:effectLst/>
                        </a:rPr>
                        <a:t>ウェブ検索</a:t>
                      </a:r>
                      <a:endParaRPr lang="ja-JP" sz="1050" b="1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キーワードで検索</a:t>
                      </a:r>
                      <a:r>
                        <a:rPr lang="ja-JP" altLang="en-US" sz="1000" kern="100">
                          <a:effectLst/>
                        </a:rPr>
                        <a:t>す</a:t>
                      </a:r>
                      <a:r>
                        <a:rPr lang="ja-JP" sz="1000" kern="100">
                          <a:effectLst/>
                        </a:rPr>
                        <a:t>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solidFill>
                            <a:schemeClr val="tx1"/>
                          </a:solidFill>
                          <a:effectLst/>
                        </a:rPr>
                        <a:t>サイトの構造を理解して情報を見付ける</a:t>
                      </a:r>
                      <a:endParaRPr lang="ja-JP" sz="1000" kern="100">
                        <a:solidFill>
                          <a:schemeClr val="tx1"/>
                        </a:solidFill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</a:rPr>
                        <a:t>AND, OR</a:t>
                      </a:r>
                      <a:r>
                        <a:rPr lang="ja-JP" sz="1000" kern="100">
                          <a:solidFill>
                            <a:schemeClr val="tx1"/>
                          </a:solidFill>
                          <a:effectLst/>
                        </a:rPr>
                        <a:t>など条件を工夫して検索</a:t>
                      </a:r>
                      <a:r>
                        <a:rPr lang="ja-JP" altLang="en-US" sz="1000" kern="100">
                          <a:solidFill>
                            <a:schemeClr val="tx1"/>
                          </a:solidFill>
                          <a:effectLst/>
                        </a:rPr>
                        <a:t>す</a:t>
                      </a:r>
                      <a:r>
                        <a:rPr lang="ja-JP" sz="1000" kern="100">
                          <a:solidFill>
                            <a:schemeClr val="tx1"/>
                          </a:solidFill>
                          <a:effectLst/>
                        </a:rPr>
                        <a:t>る</a:t>
                      </a:r>
                      <a:endParaRPr lang="ja-JP" sz="1000" kern="100">
                        <a:solidFill>
                          <a:schemeClr val="tx1"/>
                        </a:solidFill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>
                          <a:solidFill>
                            <a:schemeClr val="tx1"/>
                          </a:solidFill>
                          <a:effectLst/>
                        </a:rPr>
                        <a:t>目的に応じてデータベースや検索サービスなどを使い分ける</a:t>
                      </a:r>
                      <a:endParaRPr lang="en-US" altLang="ja-JP" sz="1000" kern="100" dirty="0">
                        <a:solidFill>
                          <a:schemeClr val="tx1"/>
                        </a:solidFill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/>
                </a:tc>
                <a:extLst>
                  <a:ext uri="{0D108BD9-81ED-4DB2-BD59-A6C34878D82A}">
                    <a16:rowId xmlns:a16="http://schemas.microsoft.com/office/drawing/2014/main" val="1901935499"/>
                  </a:ext>
                </a:extLst>
              </a:tr>
              <a:tr h="3048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00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effectLst/>
                        </a:rPr>
                        <a:t>A4 </a:t>
                      </a:r>
                      <a:r>
                        <a:rPr lang="ja-JP" sz="1050" b="1" kern="100">
                          <a:effectLst/>
                        </a:rPr>
                        <a:t>図書利用</a:t>
                      </a:r>
                      <a:endParaRPr lang="ja-JP" sz="1050" b="1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図書館内にある本を見付ける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solidFill>
                            <a:schemeClr val="tx1"/>
                          </a:solidFill>
                          <a:effectLst/>
                        </a:rPr>
                        <a:t>目次や索引を活用して情報を</a:t>
                      </a:r>
                      <a:r>
                        <a:rPr lang="ja-JP" altLang="en-US" sz="1000" kern="100">
                          <a:solidFill>
                            <a:schemeClr val="tx1"/>
                          </a:solidFill>
                          <a:effectLst/>
                        </a:rPr>
                        <a:t>見付ける</a:t>
                      </a:r>
                      <a:endParaRPr lang="ja-JP" sz="1000" kern="100">
                        <a:solidFill>
                          <a:schemeClr val="tx1"/>
                        </a:solidFill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solidFill>
                            <a:schemeClr val="tx1"/>
                          </a:solidFill>
                          <a:effectLst/>
                        </a:rPr>
                        <a:t>図書・新聞</a:t>
                      </a:r>
                      <a:r>
                        <a:rPr lang="ja-JP" altLang="en-US" sz="1000" kern="100">
                          <a:solidFill>
                            <a:schemeClr val="tx1"/>
                          </a:solidFill>
                          <a:effectLst/>
                        </a:rPr>
                        <a:t>データベースを活用して必要な本や記事を見付ける</a:t>
                      </a:r>
                      <a:endParaRPr lang="ja-JP" sz="1000" kern="100">
                        <a:solidFill>
                          <a:schemeClr val="tx1"/>
                        </a:solidFill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>
                          <a:solidFill>
                            <a:schemeClr val="tx1"/>
                          </a:solidFill>
                          <a:effectLst/>
                        </a:rPr>
                        <a:t>書誌情報を確認し、適切な形式で整理する</a:t>
                      </a:r>
                      <a:endParaRPr lang="ja-JP" sz="1000" kern="100">
                        <a:solidFill>
                          <a:schemeClr val="tx1"/>
                        </a:solidFill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/>
                </a:tc>
                <a:extLst>
                  <a:ext uri="{0D108BD9-81ED-4DB2-BD59-A6C34878D82A}">
                    <a16:rowId xmlns:a16="http://schemas.microsoft.com/office/drawing/2014/main" val="3576744449"/>
                  </a:ext>
                </a:extLst>
              </a:tr>
              <a:tr h="3048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00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effectLst/>
                        </a:rPr>
                        <a:t>A5 </a:t>
                      </a:r>
                      <a:r>
                        <a:rPr lang="ja-JP" sz="1050" b="1" kern="100">
                          <a:effectLst/>
                        </a:rPr>
                        <a:t>インタビュー</a:t>
                      </a:r>
                      <a:endParaRPr lang="ja-JP" sz="1050" b="1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質問を用意する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solidFill>
                            <a:schemeClr val="tx1"/>
                          </a:solidFill>
                          <a:effectLst/>
                        </a:rPr>
                        <a:t>下調べをしてインタビューするべき質問を選ぶ</a:t>
                      </a:r>
                      <a:endParaRPr lang="ja-JP" sz="1000" kern="100">
                        <a:solidFill>
                          <a:schemeClr val="tx1"/>
                        </a:solidFill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solidFill>
                            <a:schemeClr val="tx1"/>
                          </a:solidFill>
                          <a:effectLst/>
                        </a:rPr>
                        <a:t>インタビュ</a:t>
                      </a:r>
                      <a:r>
                        <a:rPr lang="ja-JP" altLang="en-US" sz="1000" kern="100">
                          <a:solidFill>
                            <a:schemeClr val="tx1"/>
                          </a:solidFill>
                          <a:effectLst/>
                        </a:rPr>
                        <a:t>ーする相手の考えを引き出すために追加の質問をする</a:t>
                      </a:r>
                      <a:endParaRPr lang="ja-JP" sz="1000" kern="100">
                        <a:solidFill>
                          <a:schemeClr val="tx1"/>
                        </a:solidFill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128016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000" kern="100">
                          <a:solidFill>
                            <a:schemeClr val="tx1"/>
                          </a:solidFill>
                          <a:effectLst/>
                        </a:rPr>
                        <a:t>インタビュ</a:t>
                      </a:r>
                      <a:r>
                        <a:rPr lang="ja-JP" altLang="en-US" sz="1000" kern="100">
                          <a:solidFill>
                            <a:schemeClr val="tx1"/>
                          </a:solidFill>
                          <a:effectLst/>
                        </a:rPr>
                        <a:t>ーする相手の潜在的な考え</a:t>
                      </a:r>
                      <a:r>
                        <a:rPr lang="ja-JP" altLang="ja-JP" sz="1000" kern="100">
                          <a:solidFill>
                            <a:schemeClr val="tx1"/>
                          </a:solidFill>
                          <a:effectLst/>
                        </a:rPr>
                        <a:t>を引き出す</a:t>
                      </a:r>
                      <a:r>
                        <a:rPr lang="ja-JP" altLang="en-US" sz="1000" kern="100">
                          <a:solidFill>
                            <a:schemeClr val="tx1"/>
                          </a:solidFill>
                          <a:effectLst/>
                        </a:rPr>
                        <a:t>ために</a:t>
                      </a:r>
                      <a:r>
                        <a:rPr lang="ja-JP" altLang="ja-JP" sz="1000" kern="100">
                          <a:solidFill>
                            <a:schemeClr val="tx1"/>
                          </a:solidFill>
                          <a:effectLst/>
                        </a:rPr>
                        <a:t>質問</a:t>
                      </a:r>
                      <a:r>
                        <a:rPr lang="ja-JP" altLang="en-US" sz="1000" kern="100">
                          <a:solidFill>
                            <a:schemeClr val="tx1"/>
                          </a:solidFill>
                          <a:effectLst/>
                        </a:rPr>
                        <a:t>を工夫する</a:t>
                      </a:r>
                      <a:endParaRPr lang="ja-JP" altLang="ja-JP" sz="1000" kern="100">
                        <a:solidFill>
                          <a:schemeClr val="tx1"/>
                        </a:solidFill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/>
                </a:tc>
                <a:extLst>
                  <a:ext uri="{0D108BD9-81ED-4DB2-BD59-A6C34878D82A}">
                    <a16:rowId xmlns:a16="http://schemas.microsoft.com/office/drawing/2014/main" val="2156611863"/>
                  </a:ext>
                </a:extLst>
              </a:tr>
              <a:tr h="3048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00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effectLst/>
                        </a:rPr>
                        <a:t>A6 </a:t>
                      </a:r>
                      <a:r>
                        <a:rPr lang="ja-JP" sz="1050" b="1" kern="100">
                          <a:effectLst/>
                        </a:rPr>
                        <a:t>アンケート</a:t>
                      </a:r>
                      <a:endParaRPr lang="ja-JP" sz="1050" b="1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何を聞くか質問を考える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solidFill>
                            <a:schemeClr val="tx1"/>
                          </a:solidFill>
                          <a:effectLst/>
                        </a:rPr>
                        <a:t>目的にあった質問の形式や内容を考える</a:t>
                      </a:r>
                      <a:endParaRPr lang="ja-JP" sz="1000" kern="100">
                        <a:solidFill>
                          <a:schemeClr val="tx1"/>
                        </a:solidFill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solidFill>
                            <a:schemeClr val="tx1"/>
                          </a:solidFill>
                          <a:effectLst/>
                        </a:rPr>
                        <a:t>集計・分析できるように適切な設問文や選択肢を作成</a:t>
                      </a:r>
                      <a:r>
                        <a:rPr lang="ja-JP" altLang="en-US" sz="1000" kern="100">
                          <a:solidFill>
                            <a:schemeClr val="tx1"/>
                          </a:solidFill>
                          <a:effectLst/>
                        </a:rPr>
                        <a:t>する</a:t>
                      </a:r>
                      <a:endParaRPr lang="ja-JP" sz="1000" kern="100">
                        <a:solidFill>
                          <a:schemeClr val="tx1"/>
                        </a:solidFill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>
                          <a:solidFill>
                            <a:schemeClr val="tx1"/>
                          </a:solidFill>
                          <a:effectLst/>
                        </a:rPr>
                        <a:t>設問を組み合わせた集計・分析を想定して設問の形式や選択肢を考える</a:t>
                      </a:r>
                      <a:endParaRPr lang="ja-JP" sz="1000" kern="100">
                        <a:solidFill>
                          <a:schemeClr val="tx1"/>
                        </a:solidFill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/>
                </a:tc>
                <a:extLst>
                  <a:ext uri="{0D108BD9-81ED-4DB2-BD59-A6C34878D82A}">
                    <a16:rowId xmlns:a16="http://schemas.microsoft.com/office/drawing/2014/main" val="531049140"/>
                  </a:ext>
                </a:extLst>
              </a:tr>
              <a:tr h="3048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00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</a:rPr>
                        <a:t>A7 </a:t>
                      </a:r>
                      <a:r>
                        <a:rPr lang="ja-JP" sz="1050" b="1" kern="100">
                          <a:effectLst/>
                        </a:rPr>
                        <a:t>メモ</a:t>
                      </a:r>
                      <a:endParaRPr lang="ja-JP" sz="1050" b="1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大事だと思ったところを短い言葉で書く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solidFill>
                            <a:schemeClr val="tx1"/>
                          </a:solidFill>
                          <a:effectLst/>
                        </a:rPr>
                        <a:t>箇条書き・単語でポイントをまとめる</a:t>
                      </a:r>
                      <a:endParaRPr lang="ja-JP" sz="1000" kern="100">
                        <a:solidFill>
                          <a:schemeClr val="tx1"/>
                        </a:solidFill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solidFill>
                            <a:schemeClr val="tx1"/>
                          </a:solidFill>
                          <a:effectLst/>
                        </a:rPr>
                        <a:t>書く場所や矢印・強調などで工夫する</a:t>
                      </a:r>
                      <a:endParaRPr lang="ja-JP" sz="1000" kern="100">
                        <a:solidFill>
                          <a:schemeClr val="tx1"/>
                        </a:solidFill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>
                          <a:solidFill>
                            <a:schemeClr val="tx1"/>
                          </a:solidFill>
                          <a:effectLst/>
                        </a:rPr>
                        <a:t>メモをとるべき場面を主体的に判断し、適切な方法で記録する</a:t>
                      </a:r>
                      <a:endParaRPr lang="ja-JP" sz="1000" kern="100">
                        <a:solidFill>
                          <a:schemeClr val="tx1"/>
                        </a:solidFill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/>
                </a:tc>
                <a:extLst>
                  <a:ext uri="{0D108BD9-81ED-4DB2-BD59-A6C34878D82A}">
                    <a16:rowId xmlns:a16="http://schemas.microsoft.com/office/drawing/2014/main" val="901570223"/>
                  </a:ext>
                </a:extLst>
              </a:tr>
              <a:tr h="3048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00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</a:rPr>
                        <a:t>A8 </a:t>
                      </a:r>
                      <a:r>
                        <a:rPr lang="ja-JP" sz="1050" b="1" kern="100">
                          <a:effectLst/>
                        </a:rPr>
                        <a:t>口頭発表</a:t>
                      </a:r>
                      <a:endParaRPr lang="ja-JP" sz="1050" b="1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（物を見せながら）大きな声で分かりやすく話す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solidFill>
                            <a:schemeClr val="tx1"/>
                          </a:solidFill>
                          <a:effectLst/>
                        </a:rPr>
                        <a:t>（資料を効果的に示しながら）身振りや声の抑揚など伝え方を工夫する</a:t>
                      </a:r>
                      <a:endParaRPr lang="ja-JP" sz="1000" kern="100">
                        <a:solidFill>
                          <a:schemeClr val="tx1"/>
                        </a:solidFill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solidFill>
                            <a:schemeClr val="tx1"/>
                          </a:solidFill>
                          <a:effectLst/>
                        </a:rPr>
                        <a:t>（資料を活用しながら）聴衆とのやりとりなどの伝え方を工夫する</a:t>
                      </a:r>
                      <a:endParaRPr lang="ja-JP" sz="1000" kern="100">
                        <a:solidFill>
                          <a:schemeClr val="tx1"/>
                        </a:solidFill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>
                          <a:solidFill>
                            <a:schemeClr val="tx1"/>
                          </a:solidFill>
                          <a:effectLst/>
                        </a:rPr>
                        <a:t>オンラインサービスの特質に応じて伝え方を工夫する</a:t>
                      </a:r>
                      <a:endParaRPr lang="ja-JP" sz="1000" kern="100">
                        <a:solidFill>
                          <a:schemeClr val="tx1"/>
                        </a:solidFill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/>
                </a:tc>
                <a:extLst>
                  <a:ext uri="{0D108BD9-81ED-4DB2-BD59-A6C34878D82A}">
                    <a16:rowId xmlns:a16="http://schemas.microsoft.com/office/drawing/2014/main" val="2391158523"/>
                  </a:ext>
                </a:extLst>
              </a:tr>
              <a:tr h="304928">
                <a:tc rowSpan="8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400" kern="100">
                          <a:solidFill>
                            <a:schemeClr val="bg1"/>
                          </a:solidFill>
                          <a:effectLst/>
                        </a:rPr>
                        <a:t>探究スキル</a:t>
                      </a:r>
                      <a:endParaRPr lang="ja-JP" sz="1400" b="1" kern="100">
                        <a:solidFill>
                          <a:schemeClr val="bg1"/>
                        </a:solidFill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vert="eaVert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00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</a:rPr>
                        <a:t>B1 </a:t>
                      </a:r>
                      <a:r>
                        <a:rPr lang="ja-JP" sz="1050" b="1" kern="100">
                          <a:effectLst/>
                        </a:rPr>
                        <a:t>取捨選択</a:t>
                      </a:r>
                      <a:endParaRPr lang="ja-JP" sz="1050" b="1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ja-JP" sz="1000" kern="100">
                          <a:effectLst/>
                        </a:rPr>
                        <a:t>課題解決に役立つ情報を選ぶ</a:t>
                      </a:r>
                      <a:endParaRPr lang="en-US" altLang="ja-JP" sz="1000" kern="100" dirty="0">
                        <a:effectLst/>
                      </a:endParaRPr>
                    </a:p>
                  </a:txBody>
                  <a:tcPr marL="7614" marR="761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ja-JP" sz="1000" kern="100">
                          <a:solidFill>
                            <a:schemeClr val="tx1"/>
                          </a:solidFill>
                          <a:effectLst/>
                        </a:rPr>
                        <a:t>選んだ根拠を説明する</a:t>
                      </a:r>
                      <a:endParaRPr lang="ja-JP" sz="1000" kern="100">
                        <a:solidFill>
                          <a:schemeClr val="tx1"/>
                        </a:solidFill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ja-JP" sz="1000" kern="100">
                          <a:solidFill>
                            <a:schemeClr val="tx1"/>
                          </a:solidFill>
                          <a:effectLst/>
                        </a:rPr>
                        <a:t>信頼性や信ぴょう性を考えて情報を選ぶ</a:t>
                      </a:r>
                      <a:endParaRPr lang="ja-JP" sz="1000" kern="100">
                        <a:solidFill>
                          <a:schemeClr val="tx1"/>
                        </a:solidFill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ja-JP" altLang="en-US" sz="1000" kern="100">
                          <a:solidFill>
                            <a:schemeClr val="tx1"/>
                          </a:solidFill>
                          <a:effectLst/>
                        </a:rPr>
                        <a:t>重要度や代表性を考えて情報を階層化する</a:t>
                      </a:r>
                      <a:endParaRPr lang="ja-JP" sz="1000" kern="100">
                        <a:solidFill>
                          <a:schemeClr val="tx1"/>
                        </a:solidFill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634530"/>
                  </a:ext>
                </a:extLst>
              </a:tr>
              <a:tr h="3048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00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</a:rPr>
                        <a:t>B2 </a:t>
                      </a:r>
                      <a:r>
                        <a:rPr lang="ja-JP" sz="1050" b="1" kern="100">
                          <a:effectLst/>
                        </a:rPr>
                        <a:t>読み取り</a:t>
                      </a:r>
                      <a:endParaRPr lang="ja-JP" sz="1050" b="1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ひとつの資料から視点を持って情報を読み取る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solidFill>
                            <a:schemeClr val="tx1"/>
                          </a:solidFill>
                          <a:effectLst/>
                        </a:rPr>
                        <a:t>複数情報から共通・相違点を</a:t>
                      </a:r>
                      <a:r>
                        <a:rPr lang="ja-JP" altLang="en-US" sz="1000" kern="100">
                          <a:solidFill>
                            <a:schemeClr val="tx1"/>
                          </a:solidFill>
                          <a:effectLst/>
                        </a:rPr>
                        <a:t>見付ける</a:t>
                      </a:r>
                      <a:endParaRPr lang="ja-JP" sz="1000" kern="100">
                        <a:solidFill>
                          <a:schemeClr val="tx1"/>
                        </a:solidFill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solidFill>
                            <a:schemeClr val="tx1"/>
                          </a:solidFill>
                          <a:effectLst/>
                        </a:rPr>
                        <a:t>複数情報から矛盾点や欠けている情報を</a:t>
                      </a:r>
                      <a:r>
                        <a:rPr lang="ja-JP" altLang="en-US" sz="1000" kern="100">
                          <a:solidFill>
                            <a:schemeClr val="tx1"/>
                          </a:solidFill>
                          <a:effectLst/>
                        </a:rPr>
                        <a:t>見付ける</a:t>
                      </a:r>
                      <a:endParaRPr lang="ja-JP" sz="1000" kern="100">
                        <a:solidFill>
                          <a:schemeClr val="tx1"/>
                        </a:solidFill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>
                          <a:solidFill>
                            <a:schemeClr val="tx1"/>
                          </a:solidFill>
                          <a:effectLst/>
                        </a:rPr>
                        <a:t>複数情報から仮説を生成したり、推論する</a:t>
                      </a:r>
                      <a:endParaRPr lang="en-US" altLang="ja-JP" sz="1000" kern="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9367" marR="29367" marT="0" marB="0" anchor="ctr"/>
                </a:tc>
                <a:extLst>
                  <a:ext uri="{0D108BD9-81ED-4DB2-BD59-A6C34878D82A}">
                    <a16:rowId xmlns:a16="http://schemas.microsoft.com/office/drawing/2014/main" val="2948988731"/>
                  </a:ext>
                </a:extLst>
              </a:tr>
              <a:tr h="3048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00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</a:rPr>
                        <a:t>B3 </a:t>
                      </a:r>
                      <a:r>
                        <a:rPr lang="ja-JP" sz="1050" b="1" kern="100">
                          <a:effectLst/>
                        </a:rPr>
                        <a:t>創造</a:t>
                      </a:r>
                      <a:endParaRPr lang="ja-JP" sz="1050" b="1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情報から分かったことをまとめる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solidFill>
                            <a:schemeClr val="tx1"/>
                          </a:solidFill>
                          <a:effectLst/>
                        </a:rPr>
                        <a:t>情報を組み合わせて新たな意味を見いだす</a:t>
                      </a:r>
                      <a:endParaRPr lang="ja-JP" sz="1000" kern="100">
                        <a:solidFill>
                          <a:schemeClr val="tx1"/>
                        </a:solidFill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solidFill>
                            <a:schemeClr val="tx1"/>
                          </a:solidFill>
                          <a:effectLst/>
                        </a:rPr>
                        <a:t>情報を</a:t>
                      </a:r>
                      <a:r>
                        <a:rPr lang="ja-JP" altLang="en-US" sz="1000" kern="100">
                          <a:solidFill>
                            <a:schemeClr val="tx1"/>
                          </a:solidFill>
                          <a:effectLst/>
                        </a:rPr>
                        <a:t>いろいろな立場から</a:t>
                      </a:r>
                      <a:r>
                        <a:rPr lang="ja-JP" sz="1000" kern="100">
                          <a:solidFill>
                            <a:schemeClr val="tx1"/>
                          </a:solidFill>
                          <a:effectLst/>
                        </a:rPr>
                        <a:t>見て新たなアイデアを見いだす</a:t>
                      </a:r>
                      <a:endParaRPr lang="ja-JP" sz="1000" kern="100">
                        <a:solidFill>
                          <a:schemeClr val="tx1"/>
                        </a:solidFill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>
                          <a:solidFill>
                            <a:schemeClr val="tx1"/>
                          </a:solidFill>
                          <a:effectLst/>
                        </a:rPr>
                        <a:t>情報を批判的に考察し、新たな価値を創出す</a:t>
                      </a:r>
                      <a:endParaRPr lang="en-US" altLang="ja-JP" sz="1000" kern="100" dirty="0">
                        <a:solidFill>
                          <a:schemeClr val="tx1"/>
                        </a:solidFill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797539"/>
                  </a:ext>
                </a:extLst>
              </a:tr>
              <a:tr h="3048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00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</a:rPr>
                        <a:t>B4 </a:t>
                      </a:r>
                      <a:r>
                        <a:rPr lang="ja-JP" sz="1050" b="1" kern="100">
                          <a:effectLst/>
                        </a:rPr>
                        <a:t>伝達内容の構成</a:t>
                      </a:r>
                      <a:endParaRPr lang="ja-JP" sz="1050" b="1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話の順番を組み立てる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solidFill>
                            <a:schemeClr val="tx1"/>
                          </a:solidFill>
                          <a:effectLst/>
                        </a:rPr>
                        <a:t>相手を説得するために論理を組み立てる</a:t>
                      </a:r>
                      <a:endParaRPr lang="ja-JP" sz="1000" kern="100">
                        <a:solidFill>
                          <a:schemeClr val="tx1"/>
                        </a:solidFill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solidFill>
                            <a:schemeClr val="tx1"/>
                          </a:solidFill>
                          <a:effectLst/>
                        </a:rPr>
                        <a:t>アウトライン（目次）をつくり，内容を構成する</a:t>
                      </a:r>
                      <a:endParaRPr lang="ja-JP" sz="1000" kern="100">
                        <a:solidFill>
                          <a:schemeClr val="tx1"/>
                        </a:solidFill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>
                          <a:solidFill>
                            <a:schemeClr val="tx1"/>
                          </a:solidFill>
                          <a:effectLst/>
                        </a:rPr>
                        <a:t>ウェブサイト等、複数の内容からなる情報を伝達する際、適切に構成する</a:t>
                      </a:r>
                      <a:endParaRPr lang="ja-JP" sz="1000" kern="100">
                        <a:solidFill>
                          <a:schemeClr val="tx1"/>
                        </a:solidFill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/>
                </a:tc>
                <a:extLst>
                  <a:ext uri="{0D108BD9-81ED-4DB2-BD59-A6C34878D82A}">
                    <a16:rowId xmlns:a16="http://schemas.microsoft.com/office/drawing/2014/main" val="3278894401"/>
                  </a:ext>
                </a:extLst>
              </a:tr>
              <a:tr h="3048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00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</a:rPr>
                        <a:t>B5 </a:t>
                      </a:r>
                      <a:r>
                        <a:rPr lang="ja-JP" sz="1050" b="1" kern="100">
                          <a:effectLst/>
                        </a:rPr>
                        <a:t>表現の工夫</a:t>
                      </a:r>
                      <a:endParaRPr lang="ja-JP" sz="1050" b="1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>
                          <a:effectLst/>
                        </a:rPr>
                        <a:t>プレゼン、新聞、動画などメディアの種類に応じた工夫をする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solidFill>
                            <a:schemeClr val="tx1"/>
                          </a:solidFill>
                          <a:effectLst/>
                        </a:rPr>
                        <a:t>伝えたいことに応じて表現を工夫</a:t>
                      </a:r>
                      <a:r>
                        <a:rPr lang="ja-JP" altLang="en-US" sz="1000" kern="100">
                          <a:solidFill>
                            <a:schemeClr val="tx1"/>
                          </a:solidFill>
                          <a:effectLst/>
                        </a:rPr>
                        <a:t>す</a:t>
                      </a:r>
                      <a:r>
                        <a:rPr lang="ja-JP" sz="1000" kern="100">
                          <a:solidFill>
                            <a:schemeClr val="tx1"/>
                          </a:solidFill>
                          <a:effectLst/>
                        </a:rPr>
                        <a:t>る</a:t>
                      </a:r>
                      <a:endParaRPr lang="ja-JP" sz="1000" kern="100">
                        <a:solidFill>
                          <a:schemeClr val="tx1"/>
                        </a:solidFill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>
                          <a:solidFill>
                            <a:schemeClr val="tx1"/>
                          </a:solidFill>
                          <a:effectLst/>
                        </a:rPr>
                        <a:t>プレゼン・新聞・動画などの</a:t>
                      </a:r>
                      <a:r>
                        <a:rPr lang="ja-JP" sz="1000" kern="100">
                          <a:solidFill>
                            <a:schemeClr val="tx1"/>
                          </a:solidFill>
                          <a:effectLst/>
                        </a:rPr>
                        <a:t>メディアを組み合わせて表現を工夫</a:t>
                      </a:r>
                      <a:r>
                        <a:rPr lang="ja-JP" altLang="en-US" sz="1000" kern="100">
                          <a:solidFill>
                            <a:schemeClr val="tx1"/>
                          </a:solidFill>
                          <a:effectLst/>
                        </a:rPr>
                        <a:t>す</a:t>
                      </a:r>
                      <a:r>
                        <a:rPr lang="ja-JP" sz="1000" kern="100">
                          <a:solidFill>
                            <a:schemeClr val="tx1"/>
                          </a:solidFill>
                          <a:effectLst/>
                        </a:rPr>
                        <a:t>る</a:t>
                      </a:r>
                      <a:endParaRPr lang="ja-JP" sz="1000" kern="100">
                        <a:solidFill>
                          <a:schemeClr val="tx1"/>
                        </a:solidFill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>
                          <a:solidFill>
                            <a:schemeClr val="tx1"/>
                          </a:solidFill>
                          <a:effectLst/>
                        </a:rPr>
                        <a:t>色彩やフォント、映像・音響効果などメディアの特性を理解して表現を工夫する</a:t>
                      </a:r>
                      <a:endParaRPr lang="en-US" altLang="ja-JP" sz="1000" kern="100" dirty="0">
                        <a:solidFill>
                          <a:schemeClr val="tx1"/>
                        </a:solidFill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079248"/>
                  </a:ext>
                </a:extLst>
              </a:tr>
              <a:tr h="3048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00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</a:rPr>
                        <a:t>B6 </a:t>
                      </a:r>
                      <a:r>
                        <a:rPr lang="ja-JP" sz="1050" b="1" kern="100">
                          <a:effectLst/>
                        </a:rPr>
                        <a:t>受け手の意識</a:t>
                      </a:r>
                      <a:endParaRPr lang="ja-JP" sz="1050" b="1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相手を意識して伝え方を工夫する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solidFill>
                            <a:schemeClr val="tx1"/>
                          </a:solidFill>
                          <a:effectLst/>
                        </a:rPr>
                        <a:t>相手の反応を見て伝え方や内容を工夫する</a:t>
                      </a:r>
                      <a:endParaRPr lang="ja-JP" sz="1000" kern="100">
                        <a:solidFill>
                          <a:schemeClr val="tx1"/>
                        </a:solidFill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solidFill>
                            <a:schemeClr val="tx1"/>
                          </a:solidFill>
                          <a:effectLst/>
                        </a:rPr>
                        <a:t>相手の関心や前提知識に配慮して伝え方や内容を工夫できる</a:t>
                      </a:r>
                      <a:endParaRPr lang="ja-JP" sz="1000" kern="100">
                        <a:solidFill>
                          <a:schemeClr val="tx1"/>
                        </a:solidFill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>
                          <a:solidFill>
                            <a:schemeClr val="tx1"/>
                          </a:solidFill>
                          <a:effectLst/>
                        </a:rPr>
                        <a:t>不特定多数や</a:t>
                      </a:r>
                      <a:r>
                        <a:rPr lang="en-US" altLang="ja-JP" sz="1000" kern="100" dirty="0">
                          <a:solidFill>
                            <a:schemeClr val="tx1"/>
                          </a:solidFill>
                          <a:effectLst/>
                        </a:rPr>
                        <a:t>SNS</a:t>
                      </a:r>
                      <a:r>
                        <a:rPr lang="ja-JP" altLang="en-US" sz="1000" kern="100">
                          <a:solidFill>
                            <a:schemeClr val="tx1"/>
                          </a:solidFill>
                          <a:effectLst/>
                        </a:rPr>
                        <a:t>上など状況に応じて伝え方や内容を工夫する</a:t>
                      </a:r>
                      <a:endParaRPr lang="ja-JP" sz="1000" kern="100">
                        <a:solidFill>
                          <a:schemeClr val="tx1"/>
                        </a:solidFill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/>
                </a:tc>
                <a:extLst>
                  <a:ext uri="{0D108BD9-81ED-4DB2-BD59-A6C34878D82A}">
                    <a16:rowId xmlns:a16="http://schemas.microsoft.com/office/drawing/2014/main" val="1831268722"/>
                  </a:ext>
                </a:extLst>
              </a:tr>
              <a:tr h="3048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00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</a:rPr>
                        <a:t>B7 </a:t>
                      </a:r>
                      <a:r>
                        <a:rPr lang="ja-JP" sz="1050" b="1" kern="100">
                          <a:effectLst/>
                        </a:rPr>
                        <a:t>学習計画</a:t>
                      </a:r>
                      <a:endParaRPr lang="ja-JP" sz="1050" b="1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決められた計画に見通しを持つ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solidFill>
                            <a:schemeClr val="tx1"/>
                          </a:solidFill>
                          <a:effectLst/>
                        </a:rPr>
                        <a:t>自分で計画を立てる</a:t>
                      </a:r>
                      <a:endParaRPr lang="ja-JP" sz="1000" kern="100">
                        <a:solidFill>
                          <a:schemeClr val="tx1"/>
                        </a:solidFill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solidFill>
                            <a:schemeClr val="tx1"/>
                          </a:solidFill>
                          <a:effectLst/>
                        </a:rPr>
                        <a:t>グループ内で役割分担を考えて計画を立てる</a:t>
                      </a:r>
                      <a:endParaRPr lang="ja-JP" sz="1000" kern="100">
                        <a:solidFill>
                          <a:schemeClr val="tx1"/>
                        </a:solidFill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8016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000" kern="100">
                          <a:solidFill>
                            <a:schemeClr val="tx1"/>
                          </a:solidFill>
                          <a:effectLst/>
                        </a:rPr>
                        <a:t>グループ</a:t>
                      </a:r>
                      <a:r>
                        <a:rPr lang="ja-JP" altLang="en-US" sz="1000" kern="100">
                          <a:solidFill>
                            <a:schemeClr val="tx1"/>
                          </a:solidFill>
                          <a:effectLst/>
                        </a:rPr>
                        <a:t>メンバーの特性を生かして役割を分担し、</a:t>
                      </a:r>
                      <a:r>
                        <a:rPr lang="ja-JP" altLang="ja-JP" sz="1000" kern="100">
                          <a:solidFill>
                            <a:schemeClr val="tx1"/>
                          </a:solidFill>
                          <a:effectLst/>
                        </a:rPr>
                        <a:t>計画を立てる</a:t>
                      </a:r>
                      <a:endParaRPr lang="ja-JP" altLang="ja-JP" sz="1000" kern="100">
                        <a:solidFill>
                          <a:schemeClr val="tx1"/>
                        </a:solidFill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329865"/>
                  </a:ext>
                </a:extLst>
              </a:tr>
              <a:tr h="3048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00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</a:rPr>
                        <a:t>B8 </a:t>
                      </a:r>
                      <a:r>
                        <a:rPr lang="ja-JP" sz="1050" b="1" kern="100">
                          <a:effectLst/>
                        </a:rPr>
                        <a:t>評価と改善</a:t>
                      </a:r>
                      <a:endParaRPr lang="ja-JP" sz="1050" b="1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学びを振り返る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solidFill>
                            <a:schemeClr val="tx1"/>
                          </a:solidFill>
                          <a:effectLst/>
                        </a:rPr>
                        <a:t>振り返りをもとに次にやってみたいことを考える</a:t>
                      </a:r>
                      <a:endParaRPr lang="ja-JP" sz="1000" kern="100">
                        <a:solidFill>
                          <a:schemeClr val="tx1"/>
                        </a:solidFill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solidFill>
                            <a:schemeClr val="tx1"/>
                          </a:solidFill>
                          <a:effectLst/>
                        </a:rPr>
                        <a:t>振り返りをもとに改善策を立てる</a:t>
                      </a:r>
                      <a:endParaRPr lang="ja-JP" sz="1000" kern="100">
                        <a:solidFill>
                          <a:schemeClr val="tx1"/>
                        </a:solidFill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>
                          <a:solidFill>
                            <a:schemeClr val="tx1"/>
                          </a:solidFill>
                          <a:effectLst/>
                        </a:rPr>
                        <a:t>振り返りをもとに学習計画を修正・調節する</a:t>
                      </a:r>
                      <a:endParaRPr lang="ja-JP" sz="1000" kern="100">
                        <a:solidFill>
                          <a:schemeClr val="tx1"/>
                        </a:solidFill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/>
                </a:tc>
                <a:extLst>
                  <a:ext uri="{0D108BD9-81ED-4DB2-BD59-A6C34878D82A}">
                    <a16:rowId xmlns:a16="http://schemas.microsoft.com/office/drawing/2014/main" val="132930001"/>
                  </a:ext>
                </a:extLst>
              </a:tr>
              <a:tr h="304864">
                <a:tc rowSpan="7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400" kern="100">
                          <a:solidFill>
                            <a:schemeClr val="bg1"/>
                          </a:solidFill>
                          <a:effectLst/>
                        </a:rPr>
                        <a:t>プログラミング</a:t>
                      </a:r>
                      <a:endParaRPr lang="ja-JP" sz="1400" b="1" kern="100">
                        <a:solidFill>
                          <a:schemeClr val="bg1"/>
                        </a:solidFill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vert="eaVert" anchor="ctr">
                    <a:solidFill>
                      <a:srgbClr val="D883FF"/>
                    </a:solidFill>
                  </a:tcPr>
                </a:tc>
                <a:tc>
                  <a:txBody>
                    <a:bodyPr/>
                    <a:lstStyle/>
                    <a:p>
                      <a:pPr marL="5400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</a:rPr>
                        <a:t>C1 </a:t>
                      </a:r>
                      <a:r>
                        <a:rPr lang="ja-JP" sz="1050" b="1" kern="100">
                          <a:effectLst/>
                        </a:rPr>
                        <a:t>物事の分解</a:t>
                      </a:r>
                      <a:endParaRPr lang="ja-JP" sz="1050" b="1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>
                    <a:solidFill>
                      <a:srgbClr val="FFD8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物事を部品に分けて捉える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>
                    <a:solidFill>
                      <a:srgbClr val="FFD8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部品を組み合わせて物事を表現</a:t>
                      </a:r>
                      <a:r>
                        <a:rPr lang="ja-JP" altLang="en-US" sz="1000" kern="100">
                          <a:effectLst/>
                        </a:rPr>
                        <a:t>す</a:t>
                      </a:r>
                      <a:r>
                        <a:rPr lang="ja-JP" sz="1000" kern="100">
                          <a:effectLst/>
                        </a:rPr>
                        <a:t>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>
                    <a:solidFill>
                      <a:srgbClr val="FFD8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物事の全体を部品の</a:t>
                      </a:r>
                      <a:r>
                        <a:rPr lang="ja-JP" altLang="en-US" sz="1000" kern="100">
                          <a:effectLst/>
                        </a:rPr>
                        <a:t>組合せとして</a:t>
                      </a:r>
                      <a:r>
                        <a:rPr lang="ja-JP" sz="1000" kern="100">
                          <a:effectLst/>
                        </a:rPr>
                        <a:t>捉える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>
                    <a:solidFill>
                      <a:srgbClr val="FFD8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>
                          <a:effectLst/>
                        </a:rPr>
                        <a:t>物事の解決策をシステムとして捉え、表現する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>
                    <a:solidFill>
                      <a:srgbClr val="FFD8FF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530662"/>
                  </a:ext>
                </a:extLst>
              </a:tr>
              <a:tr h="3048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00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effectLst/>
                        </a:rPr>
                        <a:t>C2 </a:t>
                      </a:r>
                      <a:r>
                        <a:rPr lang="ja-JP" sz="1050" b="1" kern="100">
                          <a:effectLst/>
                        </a:rPr>
                        <a:t>情報の分類</a:t>
                      </a:r>
                      <a:endParaRPr lang="ja-JP" sz="1050" b="1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情報を決められた観点に分類・整理</a:t>
                      </a:r>
                      <a:r>
                        <a:rPr lang="ja-JP" altLang="en-US" sz="1000" kern="100">
                          <a:effectLst/>
                        </a:rPr>
                        <a:t>す</a:t>
                      </a:r>
                      <a:r>
                        <a:rPr lang="ja-JP" sz="1000" kern="100">
                          <a:effectLst/>
                        </a:rPr>
                        <a:t>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観点を考えて情報を分類</a:t>
                      </a:r>
                      <a:r>
                        <a:rPr lang="ja-JP" altLang="en-US" sz="1000" kern="100">
                          <a:effectLst/>
                        </a:rPr>
                        <a:t>す</a:t>
                      </a:r>
                      <a:r>
                        <a:rPr lang="ja-JP" sz="1000" kern="100">
                          <a:effectLst/>
                        </a:rPr>
                        <a:t>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情報の属性を意識して</a:t>
                      </a:r>
                      <a:r>
                        <a:rPr lang="ja-JP" altLang="en-US" sz="1000" kern="100">
                          <a:effectLst/>
                        </a:rPr>
                        <a:t>分類する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>
                          <a:effectLst/>
                        </a:rPr>
                        <a:t>コンピュータを用いて大量のデータを分類・整理する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/>
                </a:tc>
                <a:extLst>
                  <a:ext uri="{0D108BD9-81ED-4DB2-BD59-A6C34878D82A}">
                    <a16:rowId xmlns:a16="http://schemas.microsoft.com/office/drawing/2014/main" val="3426432067"/>
                  </a:ext>
                </a:extLst>
              </a:tr>
              <a:tr h="3048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00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</a:rPr>
                        <a:t>C3 </a:t>
                      </a:r>
                      <a:r>
                        <a:rPr lang="ja-JP" sz="1050" b="1" kern="100">
                          <a:effectLst/>
                        </a:rPr>
                        <a:t>情報の関係付け</a:t>
                      </a:r>
                      <a:endParaRPr lang="ja-JP" sz="1050" b="1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>
                    <a:solidFill>
                      <a:srgbClr val="FFD8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情報と情報の間にある関係に気付く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>
                    <a:solidFill>
                      <a:srgbClr val="FFD8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情報と情報の関係を図やプログラムで表現</a:t>
                      </a:r>
                      <a:r>
                        <a:rPr lang="ja-JP" altLang="en-US" sz="1000" kern="100">
                          <a:effectLst/>
                        </a:rPr>
                        <a:t>す</a:t>
                      </a:r>
                      <a:r>
                        <a:rPr lang="ja-JP" sz="1000" kern="100">
                          <a:effectLst/>
                        </a:rPr>
                        <a:t>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>
                    <a:solidFill>
                      <a:srgbClr val="FFD8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情報の規則性，順序性，一般性を図やプログラムで表現</a:t>
                      </a:r>
                      <a:r>
                        <a:rPr lang="ja-JP" altLang="en-US" sz="1000" kern="100">
                          <a:effectLst/>
                        </a:rPr>
                        <a:t>す</a:t>
                      </a:r>
                      <a:r>
                        <a:rPr lang="ja-JP" sz="1000" kern="100">
                          <a:effectLst/>
                        </a:rPr>
                        <a:t>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>
                    <a:solidFill>
                      <a:srgbClr val="FFD8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>
                          <a:effectLst/>
                        </a:rPr>
                        <a:t>シミュレーションによって情報の規則性や関係性を見いだす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>
                    <a:solidFill>
                      <a:srgbClr val="FFD8FF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209986"/>
                  </a:ext>
                </a:extLst>
              </a:tr>
              <a:tr h="3048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00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</a:rPr>
                        <a:t>C4 </a:t>
                      </a:r>
                      <a:r>
                        <a:rPr lang="ja-JP" sz="1050" b="1" kern="100">
                          <a:effectLst/>
                        </a:rPr>
                        <a:t>問題解決の手順</a:t>
                      </a:r>
                      <a:endParaRPr lang="ja-JP" sz="1050" b="1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問題解決の流れを手順に表す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問題解決の手続きを順序・繰り返し・分岐などを組み合わせて表現</a:t>
                      </a:r>
                      <a:r>
                        <a:rPr lang="ja-JP" altLang="en-US" sz="1000" kern="100">
                          <a:effectLst/>
                        </a:rPr>
                        <a:t>す</a:t>
                      </a:r>
                      <a:r>
                        <a:rPr lang="ja-JP" sz="1000" kern="100">
                          <a:effectLst/>
                        </a:rPr>
                        <a:t>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問題解決の手続きをアクティビティ図等を用いてモデル化</a:t>
                      </a:r>
                      <a:r>
                        <a:rPr lang="ja-JP" altLang="en-US" sz="1000" kern="100">
                          <a:effectLst/>
                        </a:rPr>
                        <a:t>す</a:t>
                      </a:r>
                      <a:r>
                        <a:rPr lang="ja-JP" sz="1000" kern="100">
                          <a:effectLst/>
                        </a:rPr>
                        <a:t>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>
                          <a:effectLst/>
                        </a:rPr>
                        <a:t>問題解決の手続きを評価し、効率性等の観点から最適化する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/>
                </a:tc>
                <a:extLst>
                  <a:ext uri="{0D108BD9-81ED-4DB2-BD59-A6C34878D82A}">
                    <a16:rowId xmlns:a16="http://schemas.microsoft.com/office/drawing/2014/main" val="1021287726"/>
                  </a:ext>
                </a:extLst>
              </a:tr>
              <a:tr h="3048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00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</a:rPr>
                        <a:t>C5 </a:t>
                      </a:r>
                      <a:r>
                        <a:rPr lang="ja-JP" sz="1050" b="1" kern="100">
                          <a:effectLst/>
                        </a:rPr>
                        <a:t>試行錯誤</a:t>
                      </a:r>
                      <a:endParaRPr lang="ja-JP" sz="1050" b="1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>
                    <a:solidFill>
                      <a:srgbClr val="FFD8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うまくいかない時に繰り返し取り組もうとする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>
                    <a:solidFill>
                      <a:srgbClr val="FFD8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試作やシミュレーションを通して問題解決の方向性や改善策を見いだす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>
                    <a:solidFill>
                      <a:srgbClr val="FFD8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解決方法を論理的に考え</a:t>
                      </a:r>
                      <a:r>
                        <a:rPr lang="ja-JP" altLang="en-US" sz="1000" kern="100">
                          <a:effectLst/>
                        </a:rPr>
                        <a:t>、原因を追究する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>
                    <a:solidFill>
                      <a:srgbClr val="FFD8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>
                          <a:effectLst/>
                        </a:rPr>
                        <a:t>時間、コストなどの制約条件のもとで、問題解決の方法を最適化する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>
                    <a:solidFill>
                      <a:srgbClr val="FFD8FF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330295"/>
                  </a:ext>
                </a:extLst>
              </a:tr>
              <a:tr h="3048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00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effectLst/>
                        </a:rPr>
                        <a:t>C6 </a:t>
                      </a:r>
                      <a:r>
                        <a:rPr lang="ja-JP" sz="1050" b="1" kern="100">
                          <a:effectLst/>
                        </a:rPr>
                        <a:t>データの傾向</a:t>
                      </a:r>
                      <a:endParaRPr lang="ja-JP" sz="1050" b="1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>
                          <a:effectLst/>
                        </a:rPr>
                        <a:t>増加・減少等の</a:t>
                      </a:r>
                      <a:r>
                        <a:rPr lang="ja-JP" sz="1000" kern="100">
                          <a:effectLst/>
                        </a:rPr>
                        <a:t>大まかなデータの傾向を</a:t>
                      </a:r>
                      <a:r>
                        <a:rPr lang="ja-JP" altLang="en-US" sz="1000" kern="100">
                          <a:effectLst/>
                        </a:rPr>
                        <a:t>見いだす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データの変化を捉えて説明</a:t>
                      </a:r>
                      <a:r>
                        <a:rPr lang="ja-JP" altLang="en-US" sz="1000" kern="100">
                          <a:effectLst/>
                        </a:rPr>
                        <a:t>す</a:t>
                      </a:r>
                      <a:r>
                        <a:rPr lang="ja-JP" sz="1000" kern="100">
                          <a:effectLst/>
                        </a:rPr>
                        <a:t>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表やグラフを用いてデータを統計的に処理する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>
                          <a:effectLst/>
                        </a:rPr>
                        <a:t>統計指標、回帰、検定などを用いてデータを統計的に整理・分析する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/>
                </a:tc>
                <a:extLst>
                  <a:ext uri="{0D108BD9-81ED-4DB2-BD59-A6C34878D82A}">
                    <a16:rowId xmlns:a16="http://schemas.microsoft.com/office/drawing/2014/main" val="3394473770"/>
                  </a:ext>
                </a:extLst>
              </a:tr>
              <a:tr h="3048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00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</a:rPr>
                        <a:t>C7 </a:t>
                      </a:r>
                      <a:r>
                        <a:rPr lang="ja-JP" sz="1050" b="1" kern="100">
                          <a:effectLst/>
                        </a:rPr>
                        <a:t>情報技術の将来</a:t>
                      </a:r>
                      <a:endParaRPr lang="ja-JP" sz="1050" b="1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>
                    <a:solidFill>
                      <a:srgbClr val="FFD8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新しい情報技術がどんなものか</a:t>
                      </a:r>
                      <a:r>
                        <a:rPr lang="ja-JP" altLang="en-US" sz="1000" kern="100">
                          <a:effectLst/>
                        </a:rPr>
                        <a:t>理解す</a:t>
                      </a:r>
                      <a:r>
                        <a:rPr lang="ja-JP" sz="1000" kern="100">
                          <a:effectLst/>
                        </a:rPr>
                        <a:t>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>
                    <a:solidFill>
                      <a:srgbClr val="FFD8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新しい情報技術にどう関わるか説明</a:t>
                      </a:r>
                      <a:r>
                        <a:rPr lang="ja-JP" altLang="en-US" sz="1000" kern="100">
                          <a:effectLst/>
                        </a:rPr>
                        <a:t>す</a:t>
                      </a:r>
                      <a:r>
                        <a:rPr lang="ja-JP" sz="1000" kern="100">
                          <a:effectLst/>
                        </a:rPr>
                        <a:t>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>
                    <a:solidFill>
                      <a:srgbClr val="FFD8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新しい情報技術が社会や産業にどう活用されているか説明</a:t>
                      </a:r>
                      <a:r>
                        <a:rPr lang="ja-JP" altLang="en-US" sz="1000" kern="100">
                          <a:effectLst/>
                        </a:rPr>
                        <a:t>す</a:t>
                      </a:r>
                      <a:r>
                        <a:rPr lang="ja-JP" sz="1000" kern="100">
                          <a:effectLst/>
                        </a:rPr>
                        <a:t>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>
                    <a:solidFill>
                      <a:srgbClr val="FFD8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8016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000" kern="100">
                          <a:effectLst/>
                        </a:rPr>
                        <a:t>新しい情報技術が社会や産業</a:t>
                      </a:r>
                      <a:r>
                        <a:rPr lang="ja-JP" altLang="en-US" sz="1000" kern="100">
                          <a:effectLst/>
                        </a:rPr>
                        <a:t>を</a:t>
                      </a:r>
                      <a:r>
                        <a:rPr lang="ja-JP" altLang="ja-JP" sz="1000" kern="100">
                          <a:effectLst/>
                        </a:rPr>
                        <a:t>どう</a:t>
                      </a:r>
                      <a:r>
                        <a:rPr lang="ja-JP" altLang="en-US" sz="1000" kern="100">
                          <a:effectLst/>
                        </a:rPr>
                        <a:t>変化</a:t>
                      </a:r>
                      <a:r>
                        <a:rPr lang="ja-JP" altLang="ja-JP" sz="1000" kern="100">
                          <a:effectLst/>
                        </a:rPr>
                        <a:t>さ</a:t>
                      </a:r>
                      <a:r>
                        <a:rPr lang="ja-JP" altLang="en-US" sz="1000" kern="100">
                          <a:effectLst/>
                        </a:rPr>
                        <a:t>せて</a:t>
                      </a:r>
                      <a:r>
                        <a:rPr lang="ja-JP" altLang="ja-JP" sz="1000" kern="100">
                          <a:effectLst/>
                        </a:rPr>
                        <a:t>い</a:t>
                      </a:r>
                      <a:r>
                        <a:rPr lang="ja-JP" altLang="en-US" sz="1000" kern="100">
                          <a:effectLst/>
                        </a:rPr>
                        <a:t>くの</a:t>
                      </a:r>
                      <a:r>
                        <a:rPr lang="ja-JP" altLang="ja-JP" sz="1000" kern="100">
                          <a:effectLst/>
                        </a:rPr>
                        <a:t>か説明</a:t>
                      </a:r>
                      <a:r>
                        <a:rPr lang="ja-JP" altLang="en-US" sz="1000" kern="100">
                          <a:effectLst/>
                        </a:rPr>
                        <a:t>する</a:t>
                      </a:r>
                      <a:endParaRPr lang="ja-JP" alt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>
                    <a:solidFill>
                      <a:srgbClr val="FFD8FF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652278"/>
                  </a:ext>
                </a:extLst>
              </a:tr>
              <a:tr h="304864">
                <a:tc rowSpan="7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400" kern="100">
                          <a:solidFill>
                            <a:schemeClr val="bg1"/>
                          </a:solidFill>
                          <a:effectLst/>
                        </a:rPr>
                        <a:t>情報モラル</a:t>
                      </a:r>
                      <a:endParaRPr lang="ja-JP" sz="1400" b="1" kern="100">
                        <a:solidFill>
                          <a:schemeClr val="bg1"/>
                        </a:solidFill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vert="eaVert"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5400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effectLst/>
                        </a:rPr>
                        <a:t>D1 </a:t>
                      </a:r>
                      <a:r>
                        <a:rPr lang="ja-JP" sz="1050" b="1" kern="100">
                          <a:effectLst/>
                        </a:rPr>
                        <a:t>コミュニケーション</a:t>
                      </a:r>
                      <a:endParaRPr lang="ja-JP" sz="1050" b="1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相手によって受け止め方が違うことを理解する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発信</a:t>
                      </a:r>
                      <a:r>
                        <a:rPr lang="ja-JP" altLang="en-US" sz="1000" kern="100">
                          <a:effectLst/>
                        </a:rPr>
                        <a:t>した情報は取り消せないことに注意する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ネットワークの公共性を意識して行動する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>
                          <a:effectLst/>
                        </a:rPr>
                        <a:t>ネットワーク上のコミュニケーショントラブルに対して原因や対策を説明する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/>
                </a:tc>
                <a:extLst>
                  <a:ext uri="{0D108BD9-81ED-4DB2-BD59-A6C34878D82A}">
                    <a16:rowId xmlns:a16="http://schemas.microsoft.com/office/drawing/2014/main" val="3206697855"/>
                  </a:ext>
                </a:extLst>
              </a:tr>
              <a:tr h="3048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00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</a:rPr>
                        <a:t>D2 </a:t>
                      </a:r>
                      <a:r>
                        <a:rPr lang="ja-JP" sz="1050" b="1" kern="100">
                          <a:effectLst/>
                        </a:rPr>
                        <a:t>法と権利</a:t>
                      </a:r>
                      <a:endParaRPr lang="ja-JP" sz="1050" b="1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人のつくった作品や情報を大切にする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著作権や肖像権に留意して情報を扱う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情報の保護や取り扱いに関する法律を理解する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>
                          <a:effectLst/>
                        </a:rPr>
                        <a:t>情報技術の発達が著作権に与える影響を説明する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305789"/>
                  </a:ext>
                </a:extLst>
              </a:tr>
              <a:tr h="3048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00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</a:rPr>
                        <a:t>D3 </a:t>
                      </a:r>
                      <a:r>
                        <a:rPr lang="ja-JP" sz="1050" b="1" kern="100">
                          <a:effectLst/>
                        </a:rPr>
                        <a:t>健康と安全</a:t>
                      </a:r>
                      <a:endParaRPr lang="ja-JP" sz="1050" b="1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情報機器を使ってよい場所や時間を守る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情報機器を使う場所や時間を自分で管理できる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健康に配慮して情報機器・サービスを活用することができる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>
                          <a:effectLst/>
                        </a:rPr>
                        <a:t>健康や安全に対する情報機器・サービスのメリット・デメリットを説明する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/>
                </a:tc>
                <a:extLst>
                  <a:ext uri="{0D108BD9-81ED-4DB2-BD59-A6C34878D82A}">
                    <a16:rowId xmlns:a16="http://schemas.microsoft.com/office/drawing/2014/main" val="3856709900"/>
                  </a:ext>
                </a:extLst>
              </a:tr>
              <a:tr h="3048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00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</a:rPr>
                        <a:t>D4 </a:t>
                      </a:r>
                      <a:r>
                        <a:rPr lang="ja-JP" sz="1050" b="1" kern="100">
                          <a:effectLst/>
                        </a:rPr>
                        <a:t>ルール・マナー</a:t>
                      </a:r>
                      <a:endParaRPr lang="ja-JP" sz="1050" b="1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ルールやマナーが必要であることを理解する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ルールやマナーを相手と一緒につくる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ルールやマナーを創造・遵守することで問題を解決する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>
                          <a:effectLst/>
                        </a:rPr>
                        <a:t>ルールやマナーを創造し、コミュニティ内で共通理解を図る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583893"/>
                  </a:ext>
                </a:extLst>
              </a:tr>
              <a:tr h="3048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00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</a:rPr>
                        <a:t>D5 </a:t>
                      </a:r>
                      <a:r>
                        <a:rPr lang="ja-JP" sz="1050" b="1" kern="100">
                          <a:effectLst/>
                        </a:rPr>
                        <a:t>セキュリティ</a:t>
                      </a:r>
                      <a:endParaRPr lang="ja-JP" sz="1050" b="1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パスワードを安全に管理する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なりすましやウィルスなどの危険を理解する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>
                          <a:effectLst/>
                        </a:rPr>
                        <a:t>情報</a:t>
                      </a:r>
                      <a:r>
                        <a:rPr lang="ja-JP" sz="1000" kern="100">
                          <a:effectLst/>
                        </a:rPr>
                        <a:t>セキュリティの重要性を理解する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>
                          <a:effectLst/>
                        </a:rPr>
                        <a:t>情報セキュリティを確保するための方法を説明する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/>
                </a:tc>
                <a:extLst>
                  <a:ext uri="{0D108BD9-81ED-4DB2-BD59-A6C34878D82A}">
                    <a16:rowId xmlns:a16="http://schemas.microsoft.com/office/drawing/2014/main" val="680349032"/>
                  </a:ext>
                </a:extLst>
              </a:tr>
              <a:tr h="3048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00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</a:rPr>
                        <a:t>D6 </a:t>
                      </a:r>
                      <a:r>
                        <a:rPr lang="ja-JP" sz="1050" b="1" kern="100">
                          <a:effectLst/>
                        </a:rPr>
                        <a:t>個人情報</a:t>
                      </a:r>
                      <a:endParaRPr lang="ja-JP" sz="1050" b="1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自他の情報をむやみに他人にもらさない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自他の情報が伝わる範囲を考えて行動する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自他の情報を相手や範囲を考えて管理する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>
                          <a:effectLst/>
                        </a:rPr>
                        <a:t>個人情報を法的な理解を踏まえて取り扱う</a:t>
                      </a:r>
                      <a:br>
                        <a:rPr lang="en-US" altLang="ja-JP" sz="1000" kern="100">
                          <a:effectLst/>
                        </a:rPr>
                      </a:b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974913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00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effectLst/>
                        </a:rPr>
                        <a:t>D7 </a:t>
                      </a:r>
                      <a:r>
                        <a:rPr lang="ja-JP" sz="1050" b="1" kern="100">
                          <a:effectLst/>
                        </a:rPr>
                        <a:t>情報社会の将来</a:t>
                      </a:r>
                      <a:endParaRPr lang="ja-JP" sz="1050" b="1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情報社会の特色を理解する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情報社会の中でどう生きていくか説明</a:t>
                      </a:r>
                      <a:r>
                        <a:rPr lang="ja-JP" altLang="en-US" sz="1000" kern="100">
                          <a:effectLst/>
                        </a:rPr>
                        <a:t>す</a:t>
                      </a:r>
                      <a:r>
                        <a:rPr lang="ja-JP" sz="1000" kern="100">
                          <a:effectLst/>
                        </a:rPr>
                        <a:t>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14" marR="7614" marT="0" marB="0"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情報社会がどうあるべきか</a:t>
                      </a:r>
                      <a:r>
                        <a:rPr lang="ja-JP" altLang="en-US" sz="1000" kern="100">
                          <a:effectLst/>
                        </a:rPr>
                        <a:t>自分の考えを持ち、</a:t>
                      </a:r>
                      <a:r>
                        <a:rPr lang="ja-JP" sz="1000" kern="100">
                          <a:effectLst/>
                        </a:rPr>
                        <a:t>説明</a:t>
                      </a:r>
                      <a:r>
                        <a:rPr lang="ja-JP" altLang="en-US" sz="1000" kern="100">
                          <a:effectLst/>
                        </a:rPr>
                        <a:t>す</a:t>
                      </a:r>
                      <a:r>
                        <a:rPr lang="ja-JP" sz="1000" kern="100">
                          <a:effectLst/>
                        </a:rPr>
                        <a:t>る</a:t>
                      </a:r>
                      <a:endParaRPr lang="ja-JP" sz="1000" kern="10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367" marR="29367" marT="0" marB="0"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>
                          <a:effectLst/>
                        </a:rPr>
                        <a:t>情報社会にどう関わっていくか自分の考えを持ち、説明する</a:t>
                      </a:r>
                    </a:p>
                  </a:txBody>
                  <a:tcPr marL="29367" marR="29367" marT="0" marB="0"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0712218"/>
                  </a:ext>
                </a:extLst>
              </a:tr>
            </a:tbl>
          </a:graphicData>
        </a:graphic>
      </p:graphicFrame>
      <p:pic>
        <p:nvPicPr>
          <p:cNvPr id="20" name="図 19">
            <a:extLst>
              <a:ext uri="{FF2B5EF4-FFF2-40B4-BE49-F238E27FC236}">
                <a16:creationId xmlns:a16="http://schemas.microsoft.com/office/drawing/2014/main" id="{10CA2593-F493-5CB4-B11D-4A5120C300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16" y="684398"/>
            <a:ext cx="306000" cy="3060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C26FF25D-D7AD-AFE4-8705-7AC17CA9A1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48" y="1565454"/>
            <a:ext cx="306000" cy="30600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12E6E61A-487E-DA24-7E52-307CC23441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61" y="3746436"/>
            <a:ext cx="276878" cy="27687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5D81CE2F-9B38-CD90-267A-DB597E5F8D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75" y="2730217"/>
            <a:ext cx="390208" cy="390208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64759FC9-083B-E1A3-0250-737307ED09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21" y="4969277"/>
            <a:ext cx="260215" cy="260215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0335B046-179C-D156-CC42-F9B99763E4E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16" y="378398"/>
            <a:ext cx="306000" cy="306000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A05C8CCA-CE66-BCEC-121B-B5E64C65C03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16" y="981162"/>
            <a:ext cx="306000" cy="306000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D11C69C5-0E01-BC57-9680-E5164EDAA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78" y="2503000"/>
            <a:ext cx="306000" cy="306000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EB90CF63-FCA4-CD95-9A2C-811FE951B48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05" y="3100901"/>
            <a:ext cx="326546" cy="326546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075CABCB-85BE-1B3D-ED90-8D5A96E4351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59" y="3426914"/>
            <a:ext cx="326546" cy="326546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B18506FE-9192-CDC7-2593-B5A5DB893C2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5" y="4019663"/>
            <a:ext cx="320280" cy="320280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E648C646-12DF-8DB9-D34E-96CC86DFF70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86" y="4351068"/>
            <a:ext cx="259053" cy="259053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29E677B6-C1C4-1701-2D78-A5C137489ED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21" y="4619226"/>
            <a:ext cx="320184" cy="320184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76C489A8-6143-F484-8974-AF4CF7C70FC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48" y="1887618"/>
            <a:ext cx="306000" cy="30600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385CEC03-4F15-163C-2EA4-1FD28AE65DE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49" y="5236262"/>
            <a:ext cx="327399" cy="327399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DC9B598E-E2FD-99B5-646B-AA0245B255D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51" y="6170290"/>
            <a:ext cx="290291" cy="290291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E5DC2203-429E-0BC2-C9FB-2579317054D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47" y="5570430"/>
            <a:ext cx="290291" cy="290291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2DF58069-C59D-F1FA-38AB-47E971DA2545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1" r="11237"/>
          <a:stretch/>
        </p:blipFill>
        <p:spPr bwMode="auto">
          <a:xfrm>
            <a:off x="301097" y="7066550"/>
            <a:ext cx="301145" cy="2981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164629D0-996A-3D95-1D97-5ECC0B5FBB6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7" y="8286570"/>
            <a:ext cx="307864" cy="307864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EB9CE412-6F79-285F-CB8C-6829C813265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05" y="8585467"/>
            <a:ext cx="316522" cy="316522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322C6D41-C22F-7436-7DAF-7F533BEB9A9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59" y="8900174"/>
            <a:ext cx="316522" cy="316522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B9A0E430-CE5C-E6B3-8CAC-9D3B3DDC07DC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5" r="6353"/>
          <a:stretch/>
        </p:blipFill>
        <p:spPr bwMode="auto">
          <a:xfrm>
            <a:off x="317147" y="9203697"/>
            <a:ext cx="266174" cy="311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05626D32-8381-1DB9-B887-34F7E41A584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59" y="5843950"/>
            <a:ext cx="343241" cy="343241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AB56CBB6-E6A5-076F-8802-5382BD39E9FA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59" y="7393013"/>
            <a:ext cx="281246" cy="281246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881810E2-C2EA-77DD-BA8C-4E476BB4A65A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20" y="7672971"/>
            <a:ext cx="316992" cy="316992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6ECE9B18-9E7C-7A5C-9D6C-F8D18CA565D1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81" y="7995208"/>
            <a:ext cx="291362" cy="291362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1BD6E986-8CD9-DDF4-E2F1-157DF56726C0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08" y="6444982"/>
            <a:ext cx="318724" cy="320280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B98253EB-FCED-88B4-6D94-F0979A62B01D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2" y="6767389"/>
            <a:ext cx="311036" cy="275372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06F64A61-CFCF-F35D-0D9A-614CAB7AB46C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32" y="1277926"/>
            <a:ext cx="306000" cy="306000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06D4242A-3520-1FA2-C83F-A08681C821B9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12" y="2195349"/>
            <a:ext cx="306000" cy="306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C73B4A-4579-7720-81B7-4C9BE04D2638}"/>
              </a:ext>
            </a:extLst>
          </p:cNvPr>
          <p:cNvSpPr txBox="1"/>
          <p:nvPr/>
        </p:nvSpPr>
        <p:spPr>
          <a:xfrm>
            <a:off x="-449705" y="37775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8014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1B668338-C07E-0042-8B3E-A3100D1C73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054936"/>
              </p:ext>
            </p:extLst>
          </p:nvPr>
        </p:nvGraphicFramePr>
        <p:xfrm>
          <a:off x="172694" y="192600"/>
          <a:ext cx="12456211" cy="909857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02553">
                  <a:extLst>
                    <a:ext uri="{9D8B030D-6E8A-4147-A177-3AD203B41FA5}">
                      <a16:colId xmlns:a16="http://schemas.microsoft.com/office/drawing/2014/main" val="1771058123"/>
                    </a:ext>
                  </a:extLst>
                </a:gridCol>
                <a:gridCol w="3617886">
                  <a:extLst>
                    <a:ext uri="{9D8B030D-6E8A-4147-A177-3AD203B41FA5}">
                      <a16:colId xmlns:a16="http://schemas.microsoft.com/office/drawing/2014/main" val="744290176"/>
                    </a:ext>
                  </a:extLst>
                </a:gridCol>
                <a:gridCol w="3617886">
                  <a:extLst>
                    <a:ext uri="{9D8B030D-6E8A-4147-A177-3AD203B41FA5}">
                      <a16:colId xmlns:a16="http://schemas.microsoft.com/office/drawing/2014/main" val="1766756008"/>
                    </a:ext>
                  </a:extLst>
                </a:gridCol>
                <a:gridCol w="3617886">
                  <a:extLst>
                    <a:ext uri="{9D8B030D-6E8A-4147-A177-3AD203B41FA5}">
                      <a16:colId xmlns:a16="http://schemas.microsoft.com/office/drawing/2014/main" val="3775701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ja-JP" sz="1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352" marR="68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ja-JP" sz="1600" kern="100">
                          <a:effectLst/>
                        </a:rPr>
                        <a:t>収集</a:t>
                      </a:r>
                      <a:endParaRPr lang="ja-JP" sz="1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352" marR="68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ja-JP" sz="1600" kern="100">
                          <a:effectLst/>
                        </a:rPr>
                        <a:t>編集（整理分析・表現）</a:t>
                      </a:r>
                      <a:endParaRPr lang="ja-JP" sz="1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352" marR="68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ja-JP" sz="1600" kern="100">
                          <a:effectLst/>
                        </a:rPr>
                        <a:t>発信</a:t>
                      </a:r>
                      <a:endParaRPr lang="ja-JP" sz="1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352" marR="68352" marT="0" marB="0" anchor="ctr"/>
                </a:tc>
                <a:extLst>
                  <a:ext uri="{0D108BD9-81ED-4DB2-BD59-A6C34878D82A}">
                    <a16:rowId xmlns:a16="http://schemas.microsoft.com/office/drawing/2014/main" val="1388370848"/>
                  </a:ext>
                </a:extLst>
              </a:tr>
              <a:tr h="4950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学びのイメージ</a:t>
                      </a:r>
                      <a:endParaRPr lang="ja-JP" sz="1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352" marR="68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400"/>
                        </a:spcAft>
                      </a:pPr>
                      <a:r>
                        <a:rPr lang="ja-JP" sz="1400" kern="100">
                          <a:effectLst/>
                        </a:rPr>
                        <a:t>明確な課題意識をもって、</a:t>
                      </a:r>
                      <a:br>
                        <a:rPr lang="en-US" sz="1400" kern="100">
                          <a:effectLst/>
                        </a:rPr>
                      </a:br>
                      <a:r>
                        <a:rPr lang="ja-JP" sz="1400" kern="100">
                          <a:effectLst/>
                        </a:rPr>
                        <a:t>主体的に情報を集める</a:t>
                      </a:r>
                      <a:endParaRPr lang="ja-JP" sz="1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352" marR="68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400"/>
                        </a:spcAft>
                      </a:pPr>
                      <a:r>
                        <a:rPr lang="ja-JP" sz="1400" kern="100">
                          <a:effectLst/>
                        </a:rPr>
                        <a:t>思考を働かせ、</a:t>
                      </a:r>
                      <a:br>
                        <a:rPr lang="en-US" sz="1400" kern="100">
                          <a:effectLst/>
                        </a:rPr>
                      </a:br>
                      <a:r>
                        <a:rPr lang="ja-JP" sz="1400" kern="100">
                          <a:effectLst/>
                        </a:rPr>
                        <a:t>自分たちの考えをつくりあげる</a:t>
                      </a:r>
                      <a:endParaRPr lang="ja-JP" sz="1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352" marR="68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400"/>
                        </a:spcAft>
                      </a:pPr>
                      <a:r>
                        <a:rPr lang="ja-JP" sz="1400" kern="100">
                          <a:effectLst/>
                        </a:rPr>
                        <a:t>相手意識をもって伝え、</a:t>
                      </a:r>
                      <a:br>
                        <a:rPr lang="en-US" sz="1400" kern="100">
                          <a:effectLst/>
                        </a:rPr>
                      </a:br>
                      <a:r>
                        <a:rPr lang="ja-JP" sz="1400" kern="100">
                          <a:effectLst/>
                        </a:rPr>
                        <a:t>自分たちの学びをふりかえる</a:t>
                      </a:r>
                      <a:endParaRPr lang="ja-JP" sz="1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352" marR="68352" marT="0" marB="0"/>
                </a:tc>
                <a:extLst>
                  <a:ext uri="{0D108BD9-81ED-4DB2-BD59-A6C34878D82A}">
                    <a16:rowId xmlns:a16="http://schemas.microsoft.com/office/drawing/2014/main" val="2686588941"/>
                  </a:ext>
                </a:extLst>
              </a:tr>
              <a:tr h="21054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主体的な学び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br>
                        <a:rPr lang="en-US" altLang="ja-JP" sz="1100" kern="100">
                          <a:effectLst/>
                        </a:rPr>
                      </a:br>
                      <a:r>
                        <a:rPr lang="ja-JP" sz="1400" kern="100">
                          <a:effectLst/>
                        </a:rPr>
                        <a:t>意欲</a:t>
                      </a:r>
                      <a:br>
                        <a:rPr lang="en-US" sz="1400" kern="100">
                          <a:effectLst/>
                        </a:rPr>
                      </a:br>
                      <a:r>
                        <a:rPr lang="ja-JP" sz="1400" kern="100">
                          <a:effectLst/>
                        </a:rPr>
                        <a:t>＋</a:t>
                      </a:r>
                      <a:br>
                        <a:rPr lang="en-US" sz="1400" kern="100">
                          <a:effectLst/>
                        </a:rPr>
                      </a:br>
                      <a:r>
                        <a:rPr lang="ja-JP" sz="1400" kern="100">
                          <a:effectLst/>
                        </a:rPr>
                        <a:t>見通し</a:t>
                      </a:r>
                      <a:endParaRPr lang="ja-JP" sz="1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352" marR="683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①ミッションへの共感</a:t>
                      </a:r>
                      <a:br>
                        <a:rPr lang="en-US" sz="1600" kern="100">
                          <a:effectLst/>
                        </a:rPr>
                      </a:br>
                      <a:r>
                        <a:rPr lang="ja-JP" sz="1200" kern="100">
                          <a:effectLst/>
                        </a:rPr>
                        <a:t>（問題意識、憧れ、依頼）</a:t>
                      </a:r>
                      <a:endParaRPr lang="ja-JP" sz="1800" kern="1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②課題の設定</a:t>
                      </a:r>
                      <a:br>
                        <a:rPr lang="en-US" sz="1600" kern="100">
                          <a:effectLst/>
                        </a:rPr>
                      </a:br>
                      <a:r>
                        <a:rPr lang="ja-JP" sz="1200" kern="100">
                          <a:effectLst/>
                        </a:rPr>
                        <a:t>（ミッション解決手段の予想・見通し）</a:t>
                      </a:r>
                      <a:endParaRPr lang="ja-JP" sz="1800" kern="1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③探究の見通し</a:t>
                      </a:r>
                      <a:br>
                        <a:rPr lang="en-US" sz="1600" kern="100">
                          <a:effectLst/>
                        </a:rPr>
                      </a:br>
                      <a:r>
                        <a:rPr lang="ja-JP" sz="1200" kern="100">
                          <a:effectLst/>
                        </a:rPr>
                        <a:t>（スケジュールの提示・プランニング）</a:t>
                      </a:r>
                      <a:endParaRPr lang="ja-JP" sz="1800" kern="1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④収集方法の検討</a:t>
                      </a:r>
                      <a:br>
                        <a:rPr lang="en-US" sz="1600" kern="100">
                          <a:effectLst/>
                        </a:rPr>
                      </a:br>
                      <a:r>
                        <a:rPr lang="ja-JP" sz="1200" kern="100">
                          <a:effectLst/>
                        </a:rPr>
                        <a:t>（手段、場所・相手、キーワード、質問）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44000" marR="0" marT="144000" marB="360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⑯手段を選択する機会</a:t>
                      </a:r>
                      <a:br>
                        <a:rPr lang="en-US" sz="1600" kern="100">
                          <a:effectLst/>
                        </a:rPr>
                      </a:br>
                      <a:r>
                        <a:rPr lang="ja-JP" sz="1200" kern="100">
                          <a:effectLst/>
                        </a:rPr>
                        <a:t>（分析・表現方法を選ばせる）</a:t>
                      </a:r>
                      <a:br>
                        <a:rPr lang="en-US" sz="1200" kern="100">
                          <a:effectLst/>
                        </a:rPr>
                      </a:br>
                      <a:r>
                        <a:rPr lang="ja-JP" sz="1600" kern="100">
                          <a:effectLst/>
                        </a:rPr>
                        <a:t>⑰分析方法の検討</a:t>
                      </a:r>
                      <a:br>
                        <a:rPr lang="en-US" sz="1600" kern="100">
                          <a:effectLst/>
                        </a:rPr>
                      </a:br>
                      <a:r>
                        <a:rPr lang="ja-JP" sz="1200" kern="100">
                          <a:effectLst/>
                        </a:rPr>
                        <a:t>（情報の質や課題解決の方向性から判断）</a:t>
                      </a:r>
                      <a:endParaRPr lang="ja-JP" sz="1800" kern="1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⑱表現方法の検討</a:t>
                      </a:r>
                      <a:br>
                        <a:rPr lang="en-US" sz="1600" kern="100">
                          <a:effectLst/>
                        </a:rPr>
                      </a:br>
                      <a:r>
                        <a:rPr lang="ja-JP" sz="1200" kern="100">
                          <a:effectLst/>
                        </a:rPr>
                        <a:t>（分かったことや発信場面・手段から判断）</a:t>
                      </a:r>
                      <a:endParaRPr lang="ja-JP" sz="1800" kern="1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⑲振り返りの機会</a:t>
                      </a:r>
                      <a:br>
                        <a:rPr lang="en-US" sz="1600" kern="100">
                          <a:effectLst/>
                        </a:rPr>
                      </a:br>
                      <a:r>
                        <a:rPr lang="ja-JP" sz="1200" kern="100">
                          <a:effectLst/>
                        </a:rPr>
                        <a:t>（計画の評価・調整をする機会）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44000" marR="0" marT="144000" marB="360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㉛発表前のめあての設定</a:t>
                      </a:r>
                      <a:br>
                        <a:rPr lang="en-US" sz="1600" kern="100">
                          <a:effectLst/>
                        </a:rPr>
                      </a:br>
                      <a:r>
                        <a:rPr lang="ja-JP" sz="1200" kern="100">
                          <a:effectLst/>
                        </a:rPr>
                        <a:t>（伝え方のめあて、伝える目的の確認）</a:t>
                      </a:r>
                      <a:endParaRPr lang="ja-JP" sz="1800" kern="1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㉜発表後の自己評価</a:t>
                      </a:r>
                      <a:endParaRPr lang="ja-JP" sz="1800" kern="1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200" kern="100">
                          <a:effectLst/>
                        </a:rPr>
                        <a:t>（伝え方、質疑、準備状況のふりかえり）</a:t>
                      </a:r>
                      <a:br>
                        <a:rPr lang="en-US" sz="1200" kern="100">
                          <a:effectLst/>
                        </a:rPr>
                      </a:br>
                      <a:r>
                        <a:rPr lang="ja-JP" sz="1600" kern="100">
                          <a:effectLst/>
                        </a:rPr>
                        <a:t>㉝単元全体のふりかえり・評価</a:t>
                      </a:r>
                      <a:endParaRPr lang="ja-JP" sz="1800" kern="1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200" kern="100">
                          <a:effectLst/>
                        </a:rPr>
                        <a:t>（学んだ内容、学び方、自身の変容）</a:t>
                      </a:r>
                      <a:br>
                        <a:rPr lang="en-US" sz="1200" kern="100">
                          <a:effectLst/>
                        </a:rPr>
                      </a:br>
                      <a:r>
                        <a:rPr lang="ja-JP" sz="1600" kern="100">
                          <a:effectLst/>
                        </a:rPr>
                        <a:t>㉞新たな課題の発見</a:t>
                      </a:r>
                      <a:br>
                        <a:rPr lang="en-US" sz="1600" kern="100">
                          <a:effectLst/>
                        </a:rPr>
                      </a:br>
                      <a:r>
                        <a:rPr lang="ja-JP" sz="1200" kern="100">
                          <a:effectLst/>
                        </a:rPr>
                        <a:t>（さらに深める、次の機会、他の方法）</a:t>
                      </a:r>
                      <a:r>
                        <a:rPr lang="ja-JP" sz="1600" kern="100">
                          <a:effectLst/>
                        </a:rPr>
                        <a:t>　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44000" marR="0" marT="144000" marB="36075"/>
                </a:tc>
                <a:extLst>
                  <a:ext uri="{0D108BD9-81ED-4DB2-BD59-A6C34878D82A}">
                    <a16:rowId xmlns:a16="http://schemas.microsoft.com/office/drawing/2014/main" val="466850636"/>
                  </a:ext>
                </a:extLst>
              </a:tr>
              <a:tr h="2234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対話的な学び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br>
                        <a:rPr lang="en-US" altLang="ja-JP" sz="1100" kern="100">
                          <a:effectLst/>
                        </a:rPr>
                      </a:br>
                      <a:r>
                        <a:rPr lang="ja-JP" sz="1400" kern="100">
                          <a:effectLst/>
                        </a:rPr>
                        <a:t>学び合い</a:t>
                      </a:r>
                      <a:br>
                        <a:rPr lang="en-US" sz="1400" kern="100">
                          <a:effectLst/>
                        </a:rPr>
                      </a:br>
                      <a:r>
                        <a:rPr lang="ja-JP" sz="1400" kern="100">
                          <a:effectLst/>
                        </a:rPr>
                        <a:t>＋</a:t>
                      </a:r>
                      <a:br>
                        <a:rPr lang="en-US" sz="1400" kern="100">
                          <a:effectLst/>
                        </a:rPr>
                      </a:br>
                      <a:r>
                        <a:rPr lang="ja-JP" sz="1400" kern="100">
                          <a:effectLst/>
                        </a:rPr>
                        <a:t>アイデア創出</a:t>
                      </a:r>
                      <a:endParaRPr lang="ja-JP" sz="1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352" marR="683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⑤疑問・解決アイデアの出し合い</a:t>
                      </a:r>
                      <a:br>
                        <a:rPr lang="en-US" sz="1600" kern="100">
                          <a:effectLst/>
                        </a:rPr>
                      </a:br>
                      <a:r>
                        <a:rPr lang="ja-JP" sz="1200" kern="100">
                          <a:effectLst/>
                        </a:rPr>
                        <a:t>（ブレインストーミング、付せん紙の活用）</a:t>
                      </a:r>
                      <a:endParaRPr lang="ja-JP" sz="1800" kern="1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⑥課題づくり</a:t>
                      </a:r>
                      <a:endParaRPr lang="ja-JP" sz="1800" kern="1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200" kern="100">
                          <a:effectLst/>
                        </a:rPr>
                        <a:t>（アイデアを選ぶ条件、優先順位）</a:t>
                      </a:r>
                      <a:endParaRPr lang="ja-JP" sz="1800" kern="1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⑦チームづくり</a:t>
                      </a:r>
                      <a:br>
                        <a:rPr lang="en-US" sz="1600" kern="100">
                          <a:effectLst/>
                        </a:rPr>
                      </a:br>
                      <a:r>
                        <a:rPr lang="ja-JP" sz="1200" kern="100">
                          <a:effectLst/>
                        </a:rPr>
                        <a:t>（生活班、課題別グループ）</a:t>
                      </a:r>
                      <a:endParaRPr lang="ja-JP" sz="1800" kern="1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⑧情報収集の分担</a:t>
                      </a:r>
                      <a:br>
                        <a:rPr lang="en-US" sz="1600" kern="100">
                          <a:effectLst/>
                        </a:rPr>
                      </a:br>
                      <a:r>
                        <a:rPr lang="ja-JP" sz="1200" kern="100">
                          <a:effectLst/>
                        </a:rPr>
                        <a:t>（テーマごと、手段ごと）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44000" marR="0" marT="144000" marB="360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⑳集めた情報の共有</a:t>
                      </a:r>
                      <a:br>
                        <a:rPr lang="en-US" sz="1600" kern="100">
                          <a:effectLst/>
                        </a:rPr>
                      </a:br>
                      <a:r>
                        <a:rPr lang="ja-JP" sz="1200" kern="100">
                          <a:effectLst/>
                        </a:rPr>
                        <a:t>（共通・相違点や関連性、取捨選択）</a:t>
                      </a:r>
                      <a:endParaRPr lang="ja-JP" sz="1800" kern="1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㉑意見の相違や対立</a:t>
                      </a:r>
                      <a:br>
                        <a:rPr lang="en-US" sz="1600" kern="100">
                          <a:effectLst/>
                        </a:rPr>
                      </a:br>
                      <a:r>
                        <a:rPr lang="ja-JP" sz="1200" kern="100">
                          <a:effectLst/>
                        </a:rPr>
                        <a:t>（提案と根拠、対立点の視覚化）</a:t>
                      </a:r>
                      <a:endParaRPr lang="ja-JP" sz="1800" kern="1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㉒アイデアや解決策の創出</a:t>
                      </a:r>
                      <a:br>
                        <a:rPr lang="en-US" sz="1600" kern="100">
                          <a:effectLst/>
                        </a:rPr>
                      </a:br>
                      <a:r>
                        <a:rPr lang="ja-JP" sz="1200" kern="100">
                          <a:effectLst/>
                        </a:rPr>
                        <a:t>（妥協点の模索、情報の再収集）</a:t>
                      </a:r>
                      <a:endParaRPr lang="ja-JP" sz="1800" kern="1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㉓発信内容の点検</a:t>
                      </a:r>
                      <a:br>
                        <a:rPr lang="en-US" sz="1600" kern="100">
                          <a:effectLst/>
                        </a:rPr>
                      </a:br>
                      <a:r>
                        <a:rPr lang="ja-JP" sz="1200" kern="100">
                          <a:effectLst/>
                        </a:rPr>
                        <a:t>（相手を意識した工夫を相互評価）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44000" marR="0" marT="144000" marB="360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㉟ミッションと成果物にあった場の設定</a:t>
                      </a:r>
                      <a:r>
                        <a:rPr lang="ja-JP" sz="1200" kern="100">
                          <a:effectLst/>
                        </a:rPr>
                        <a:t>（発表時間、手段、空間、進行）</a:t>
                      </a:r>
                      <a:endParaRPr lang="ja-JP" sz="1800" kern="1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㊱ホンモノの評価</a:t>
                      </a:r>
                      <a:endParaRPr lang="ja-JP" sz="1800" kern="1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200" kern="100">
                          <a:effectLst/>
                        </a:rPr>
                        <a:t>（リアルな発信相手の設定）</a:t>
                      </a:r>
                      <a:endParaRPr lang="ja-JP" sz="1800" kern="1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㊲フィードバックの確保</a:t>
                      </a:r>
                      <a:endParaRPr lang="ja-JP" sz="1800" kern="1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200" kern="100">
                          <a:effectLst/>
                        </a:rPr>
                        <a:t>（質疑、コメントカード、アンケート等）</a:t>
                      </a:r>
                      <a:endParaRPr lang="ja-JP" sz="1800" kern="1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㊳伝わった・伝わらなかったことの確認</a:t>
                      </a:r>
                      <a:br>
                        <a:rPr lang="en-US" sz="1600" kern="100">
                          <a:effectLst/>
                        </a:rPr>
                      </a:br>
                      <a:r>
                        <a:rPr lang="ja-JP" sz="1200" kern="100">
                          <a:effectLst/>
                        </a:rPr>
                        <a:t>（成果物の再点検）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44000" marR="0" marT="144000" marB="36075"/>
                </a:tc>
                <a:extLst>
                  <a:ext uri="{0D108BD9-81ED-4DB2-BD59-A6C34878D82A}">
                    <a16:rowId xmlns:a16="http://schemas.microsoft.com/office/drawing/2014/main" val="447417428"/>
                  </a:ext>
                </a:extLst>
              </a:tr>
              <a:tr h="2234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深い学び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br>
                        <a:rPr lang="en-US" altLang="ja-JP" sz="1100" kern="100">
                          <a:effectLst/>
                        </a:rPr>
                      </a:br>
                      <a:r>
                        <a:rPr lang="ja-JP" sz="1400" kern="100">
                          <a:effectLst/>
                        </a:rPr>
                        <a:t>見方・考え方</a:t>
                      </a:r>
                      <a:br>
                        <a:rPr lang="en-US" sz="1400" kern="100">
                          <a:effectLst/>
                        </a:rPr>
                      </a:br>
                      <a:r>
                        <a:rPr lang="ja-JP" sz="1400" kern="100">
                          <a:effectLst/>
                        </a:rPr>
                        <a:t>＋</a:t>
                      </a:r>
                      <a:br>
                        <a:rPr lang="en-US" sz="1400" kern="100">
                          <a:effectLst/>
                        </a:rPr>
                      </a:br>
                      <a:r>
                        <a:rPr lang="ja-JP" sz="1400" kern="100">
                          <a:effectLst/>
                        </a:rPr>
                        <a:t>探究</a:t>
                      </a:r>
                      <a:endParaRPr lang="ja-JP" sz="1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352" marR="683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⑨課題の点検</a:t>
                      </a:r>
                      <a:br>
                        <a:rPr lang="en-US" sz="1600" kern="100">
                          <a:effectLst/>
                        </a:rPr>
                      </a:br>
                      <a:r>
                        <a:rPr lang="ja-JP" sz="1200" kern="100">
                          <a:effectLst/>
                        </a:rPr>
                        <a:t>（単元のねらいとの対応）</a:t>
                      </a:r>
                      <a:endParaRPr lang="ja-JP" sz="1800" kern="1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⑩単元の基礎となる知識や技能の習得</a:t>
                      </a:r>
                      <a:br>
                        <a:rPr lang="en-US" sz="1600" kern="100">
                          <a:effectLst/>
                        </a:rPr>
                      </a:br>
                      <a:r>
                        <a:rPr lang="ja-JP" sz="1200" kern="100">
                          <a:effectLst/>
                        </a:rPr>
                        <a:t>（一斉指導や個別の習熟）</a:t>
                      </a:r>
                      <a:endParaRPr lang="ja-JP" sz="1800" kern="1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⑪情報収集の質と量</a:t>
                      </a:r>
                      <a:br>
                        <a:rPr lang="en-US" sz="1600" kern="100">
                          <a:effectLst/>
                        </a:rPr>
                      </a:br>
                      <a:r>
                        <a:rPr lang="ja-JP" sz="1200" kern="100">
                          <a:effectLst/>
                        </a:rPr>
                        <a:t>（ホンモノさ、多面的、読み解き甲斐）</a:t>
                      </a:r>
                      <a:endParaRPr lang="ja-JP" sz="1800" kern="1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⑫収集した情報の検証</a:t>
                      </a:r>
                      <a:endParaRPr lang="ja-JP" sz="1800" kern="1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200" kern="100">
                          <a:effectLst/>
                        </a:rPr>
                        <a:t>（信頼性、新しさ、許諾条件の確認）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44000" marR="0" marT="144000" marB="360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㉔教科の見方・考え方で整理・分析</a:t>
                      </a:r>
                      <a:endParaRPr lang="ja-JP" sz="1800" kern="1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200" kern="100">
                          <a:effectLst/>
                        </a:rPr>
                        <a:t>（視点やキーワードの設定）</a:t>
                      </a:r>
                      <a:endParaRPr lang="ja-JP" sz="1800" kern="1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㉕情報の構造化・傾向の発見</a:t>
                      </a:r>
                      <a:br>
                        <a:rPr lang="en-US" sz="1600" kern="100" dirty="0">
                          <a:effectLst/>
                        </a:rPr>
                      </a:br>
                      <a:r>
                        <a:rPr lang="ja-JP" sz="1200" kern="100">
                          <a:effectLst/>
                        </a:rPr>
                        <a:t>（思考ツール、表やワークシートの工夫）</a:t>
                      </a:r>
                      <a:endParaRPr lang="ja-JP" sz="1800" kern="1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㉖型や制約条件の設定</a:t>
                      </a:r>
                      <a:endParaRPr lang="ja-JP" sz="1800" kern="1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200" kern="100">
                          <a:effectLst/>
                        </a:rPr>
                        <a:t>（スライド構成、発表時間、使える資料）</a:t>
                      </a:r>
                      <a:br>
                        <a:rPr lang="en-US" sz="1200" kern="100" dirty="0">
                          <a:effectLst/>
                        </a:rPr>
                      </a:br>
                      <a:r>
                        <a:rPr lang="ja-JP" sz="1600" kern="100">
                          <a:effectLst/>
                        </a:rPr>
                        <a:t>㉗思考・表現を支える技能の指導</a:t>
                      </a:r>
                      <a:br>
                        <a:rPr lang="en-US" sz="1600" kern="100" dirty="0">
                          <a:effectLst/>
                        </a:rPr>
                      </a:br>
                      <a:r>
                        <a:rPr lang="ja-JP" sz="1200" kern="100">
                          <a:effectLst/>
                        </a:rPr>
                        <a:t>（似た問題の例示、失敗例から改善策）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44000" marR="0" marT="144000" marB="360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㊴発表に対するルーブリックの設定</a:t>
                      </a:r>
                      <a:br>
                        <a:rPr lang="en-US" sz="1600" kern="100">
                          <a:effectLst/>
                        </a:rPr>
                      </a:br>
                      <a:r>
                        <a:rPr lang="ja-JP" sz="1200" kern="100">
                          <a:effectLst/>
                        </a:rPr>
                        <a:t>（発表内容・発表の仕方）</a:t>
                      </a:r>
                      <a:endParaRPr lang="ja-JP" sz="1800" kern="1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㊵質疑応答のレベル</a:t>
                      </a:r>
                      <a:endParaRPr lang="ja-JP" sz="1800" kern="1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200" kern="100">
                          <a:effectLst/>
                        </a:rPr>
                        <a:t>（事実確認・意図や理由・成果の発展）</a:t>
                      </a:r>
                      <a:endParaRPr lang="ja-JP" sz="1800" kern="1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㊶他の班の成果との統合</a:t>
                      </a:r>
                      <a:endParaRPr lang="ja-JP" sz="1800" kern="1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200" kern="100">
                          <a:effectLst/>
                        </a:rPr>
                        <a:t>（別の立場、複数視点で考察、関連づけ）</a:t>
                      </a:r>
                      <a:endParaRPr lang="ja-JP" sz="1800" kern="1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㊷学習成果を個別に総括</a:t>
                      </a:r>
                      <a:endParaRPr lang="ja-JP" sz="1800" kern="1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200" kern="100">
                          <a:effectLst/>
                        </a:rPr>
                        <a:t>（学習課題に立ち返る、自分の考えの変化）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44000" marR="0" marT="144000" marB="36075"/>
                </a:tc>
                <a:extLst>
                  <a:ext uri="{0D108BD9-81ED-4DB2-BD59-A6C34878D82A}">
                    <a16:rowId xmlns:a16="http://schemas.microsoft.com/office/drawing/2014/main" val="1434675670"/>
                  </a:ext>
                </a:extLst>
              </a:tr>
              <a:tr h="15977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ICT</a:t>
                      </a:r>
                      <a:r>
                        <a:rPr lang="ja-JP" sz="1600" kern="100">
                          <a:effectLst/>
                        </a:rPr>
                        <a:t>活用</a:t>
                      </a:r>
                      <a:endParaRPr lang="ja-JP" sz="1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352" marR="683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⑬ウェブでの検索・収集</a:t>
                      </a:r>
                      <a:br>
                        <a:rPr lang="en-US" sz="1600" kern="100">
                          <a:effectLst/>
                        </a:rPr>
                      </a:br>
                      <a:r>
                        <a:rPr lang="ja-JP" sz="1200" kern="100">
                          <a:effectLst/>
                        </a:rPr>
                        <a:t>（</a:t>
                      </a:r>
                      <a:r>
                        <a:rPr lang="en-US" sz="1200" kern="100">
                          <a:effectLst/>
                        </a:rPr>
                        <a:t>URL</a:t>
                      </a:r>
                      <a:r>
                        <a:rPr lang="ja-JP" sz="1200" kern="100">
                          <a:effectLst/>
                        </a:rPr>
                        <a:t>の記録、検索条件、要約の仕方）</a:t>
                      </a:r>
                      <a:endParaRPr lang="ja-JP" sz="1800" kern="1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⑭写真・動画・音声による記録</a:t>
                      </a:r>
                      <a:br>
                        <a:rPr lang="en-US" sz="1600" kern="100">
                          <a:effectLst/>
                        </a:rPr>
                      </a:br>
                      <a:r>
                        <a:rPr lang="ja-JP" sz="1200" kern="100">
                          <a:effectLst/>
                        </a:rPr>
                        <a:t>（カメラの持ち方、構図、環境を整える）</a:t>
                      </a:r>
                      <a:endParaRPr lang="ja-JP" sz="1800" kern="1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⑮データの収集・入力</a:t>
                      </a:r>
                      <a:br>
                        <a:rPr lang="en-US" sz="1600" kern="100">
                          <a:effectLst/>
                        </a:rPr>
                      </a:br>
                      <a:r>
                        <a:rPr lang="ja-JP" sz="1200" kern="100">
                          <a:effectLst/>
                        </a:rPr>
                        <a:t>（ウェブで収集、集計表の設計、センサ）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44000" marR="0" marT="144000" marB="360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㉘協働学習ツールによる情報共有</a:t>
                      </a:r>
                      <a:br>
                        <a:rPr lang="en-US" sz="1600" kern="100">
                          <a:effectLst/>
                        </a:rPr>
                      </a:br>
                      <a:r>
                        <a:rPr lang="ja-JP" sz="1200" kern="100">
                          <a:effectLst/>
                        </a:rPr>
                        <a:t>（比較、統合が容易、写真・映像の利用）</a:t>
                      </a:r>
                      <a:endParaRPr lang="ja-JP" sz="1800" kern="1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㉙データの整理・分析</a:t>
                      </a:r>
                      <a:br>
                        <a:rPr lang="en-US" sz="1600" kern="100">
                          <a:effectLst/>
                        </a:rPr>
                      </a:br>
                      <a:r>
                        <a:rPr lang="ja-JP" sz="1200" kern="100">
                          <a:effectLst/>
                        </a:rPr>
                        <a:t>（表やグラフ、データベースの活用）</a:t>
                      </a:r>
                      <a:endParaRPr lang="ja-JP" sz="1800" kern="1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㉚デジタルで表現</a:t>
                      </a:r>
                      <a:br>
                        <a:rPr lang="en-US" sz="1600" kern="100">
                          <a:effectLst/>
                        </a:rPr>
                      </a:br>
                      <a:r>
                        <a:rPr lang="ja-JP" sz="1200" kern="100">
                          <a:effectLst/>
                        </a:rPr>
                        <a:t>（作文、プレゼン、動画、プログラム）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44000" marR="0" marT="144000" marB="360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㊸拡大提示による発表</a:t>
                      </a:r>
                      <a:br>
                        <a:rPr lang="en-US" sz="1600" kern="100" dirty="0">
                          <a:effectLst/>
                        </a:rPr>
                      </a:br>
                      <a:r>
                        <a:rPr lang="ja-JP" sz="1200" kern="100">
                          <a:effectLst/>
                        </a:rPr>
                        <a:t>（指さし、書き込み・拡大しながら）</a:t>
                      </a:r>
                      <a:endParaRPr lang="ja-JP" sz="1800" kern="1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㊹ウェブや</a:t>
                      </a:r>
                      <a:r>
                        <a:rPr lang="en-US" sz="1600" kern="100" dirty="0">
                          <a:effectLst/>
                        </a:rPr>
                        <a:t>SNS</a:t>
                      </a:r>
                      <a:r>
                        <a:rPr lang="ja-JP" sz="1600" kern="100">
                          <a:effectLst/>
                        </a:rPr>
                        <a:t>への情報発信</a:t>
                      </a:r>
                      <a:br>
                        <a:rPr lang="en-US" sz="1600" kern="100" dirty="0">
                          <a:effectLst/>
                        </a:rPr>
                      </a:br>
                      <a:r>
                        <a:rPr lang="ja-JP" sz="1200" kern="100">
                          <a:effectLst/>
                        </a:rPr>
                        <a:t>（相手意識、著作権・肖像権の指導）</a:t>
                      </a:r>
                      <a:endParaRPr lang="ja-JP" sz="1800" kern="1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㊺ポートフォリオで学びの振り返り</a:t>
                      </a:r>
                      <a:endParaRPr lang="ja-JP" sz="1800" kern="1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200" kern="100">
                          <a:effectLst/>
                        </a:rPr>
                        <a:t>（映像でふりかえる・自己評価の変容）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44000" marR="0" marT="144000" marB="36075"/>
                </a:tc>
                <a:extLst>
                  <a:ext uri="{0D108BD9-81ED-4DB2-BD59-A6C34878D82A}">
                    <a16:rowId xmlns:a16="http://schemas.microsoft.com/office/drawing/2014/main" val="921845217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895B388-43EC-10A4-9926-2F322AB0B122}"/>
              </a:ext>
            </a:extLst>
          </p:cNvPr>
          <p:cNvSpPr txBox="1"/>
          <p:nvPr/>
        </p:nvSpPr>
        <p:spPr>
          <a:xfrm>
            <a:off x="883904" y="9291172"/>
            <a:ext cx="11033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ア：教科横断　イ：学習環境　ウ：エージェンシー　エ：個別最適な学び　オ：協働　カ：ルーブリック</a:t>
            </a:r>
          </a:p>
        </p:txBody>
      </p:sp>
    </p:spTree>
    <p:extLst>
      <p:ext uri="{BB962C8B-B14F-4D97-AF65-F5344CB8AC3E}">
        <p14:creationId xmlns:p14="http://schemas.microsoft.com/office/powerpoint/2010/main" val="391071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1522</TotalTime>
  <Words>2552</Words>
  <Application>Microsoft Macintosh PowerPoint</Application>
  <PresentationFormat>A3 297x420 mm</PresentationFormat>
  <Paragraphs>342</Paragraphs>
  <Slides>6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MS PMincho</vt:lpstr>
      <vt:lpstr>MS Mincho</vt:lpstr>
      <vt:lpstr>游ゴシック</vt:lpstr>
      <vt:lpstr>游明朝</vt:lpstr>
      <vt:lpstr>Arial</vt:lpstr>
      <vt:lpstr>Calibri</vt:lpstr>
      <vt:lpstr>Calibri Light</vt:lpstr>
      <vt:lpstr>Office テーマ</vt:lpstr>
      <vt:lpstr>PowerPoint プレゼンテーション</vt:lpstr>
      <vt:lpstr>学習活動カード（表面）こちらを並べて使います。</vt:lpstr>
      <vt:lpstr>学習活動カード（裏面）活動の詳細や育成する情報活用能力が分かります。</vt:lpstr>
      <vt:lpstr>思考×表現ルーブリック ※PBLの成果物・パフォーマンスについて書きます。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忠 稲垣</dc:creator>
  <cp:lastModifiedBy>稲垣 忠</cp:lastModifiedBy>
  <cp:revision>102</cp:revision>
  <cp:lastPrinted>2019-08-30T07:15:13Z</cp:lastPrinted>
  <dcterms:created xsi:type="dcterms:W3CDTF">2019-06-04T06:29:32Z</dcterms:created>
  <dcterms:modified xsi:type="dcterms:W3CDTF">2022-11-05T12:16:00Z</dcterms:modified>
</cp:coreProperties>
</file>